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363" r:id="rId2"/>
    <p:sldId id="365" r:id="rId3"/>
    <p:sldId id="366" r:id="rId4"/>
    <p:sldId id="364" r:id="rId5"/>
    <p:sldId id="334" r:id="rId6"/>
    <p:sldId id="345" r:id="rId7"/>
    <p:sldId id="348" r:id="rId8"/>
    <p:sldId id="347" r:id="rId9"/>
    <p:sldId id="357" r:id="rId10"/>
    <p:sldId id="356" r:id="rId11"/>
    <p:sldId id="338" r:id="rId12"/>
    <p:sldId id="340" r:id="rId13"/>
    <p:sldId id="283" r:id="rId14"/>
    <p:sldId id="323" r:id="rId15"/>
    <p:sldId id="312" r:id="rId16"/>
    <p:sldId id="350" r:id="rId17"/>
    <p:sldId id="332" r:id="rId18"/>
    <p:sldId id="371" r:id="rId19"/>
    <p:sldId id="351" r:id="rId20"/>
    <p:sldId id="370" r:id="rId21"/>
    <p:sldId id="367" r:id="rId22"/>
    <p:sldId id="369" r:id="rId23"/>
    <p:sldId id="362" r:id="rId24"/>
    <p:sldId id="335" r:id="rId25"/>
    <p:sldId id="341" r:id="rId26"/>
    <p:sldId id="342" r:id="rId27"/>
    <p:sldId id="343" r:id="rId28"/>
    <p:sldId id="321" r:id="rId29"/>
    <p:sldId id="331" r:id="rId30"/>
    <p:sldId id="354" r:id="rId31"/>
    <p:sldId id="368" r:id="rId32"/>
    <p:sldId id="352" r:id="rId33"/>
    <p:sldId id="277" r:id="rId34"/>
    <p:sldId id="330" r:id="rId35"/>
    <p:sldId id="322" r:id="rId36"/>
    <p:sldId id="333" r:id="rId37"/>
    <p:sldId id="372" r:id="rId38"/>
    <p:sldId id="373" r:id="rId39"/>
    <p:sldId id="360" r:id="rId40"/>
    <p:sldId id="299" r:id="rId41"/>
    <p:sldId id="300" r:id="rId42"/>
    <p:sldId id="301" r:id="rId43"/>
    <p:sldId id="310" r:id="rId44"/>
    <p:sldId id="319"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057"/>
    <p:restoredTop sz="86275"/>
  </p:normalViewPr>
  <p:slideViewPr>
    <p:cSldViewPr snapToGrid="0" snapToObjects="1">
      <p:cViewPr>
        <p:scale>
          <a:sx n="79" d="100"/>
          <a:sy n="79" d="100"/>
        </p:scale>
        <p:origin x="2680" y="14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8" d="100"/>
        <a:sy n="118"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559858-BE52-944C-A0C3-ABD0827E8D3D}" type="doc">
      <dgm:prSet loTypeId="urn:microsoft.com/office/officeart/2008/layout/HorizontalMultiLevelHierarchy" loCatId="" qsTypeId="urn:microsoft.com/office/officeart/2005/8/quickstyle/simple4" qsCatId="simple" csTypeId="urn:microsoft.com/office/officeart/2005/8/colors/accent1_2" csCatId="accent1" phldr="1"/>
      <dgm:spPr/>
      <dgm:t>
        <a:bodyPr/>
        <a:lstStyle/>
        <a:p>
          <a:endParaRPr lang="en-US"/>
        </a:p>
      </dgm:t>
    </dgm:pt>
    <dgm:pt modelId="{E98868A7-329D-4C41-A1CB-90975D675B2C}">
      <dgm:prSet phldrT="[Text]"/>
      <dgm:spPr/>
      <dgm:t>
        <a:bodyPr/>
        <a:lstStyle/>
        <a:p>
          <a:r>
            <a:rPr lang="en-US" dirty="0" smtClean="0"/>
            <a:t>Strategize</a:t>
          </a:r>
          <a:endParaRPr lang="en-US" dirty="0"/>
        </a:p>
      </dgm:t>
    </dgm:pt>
    <dgm:pt modelId="{76B8E474-D342-C447-B2C7-5CAF8966B19E}" type="parTrans" cxnId="{54CD5981-8ECE-E547-B274-E73FCE4149C5}">
      <dgm:prSet/>
      <dgm:spPr/>
      <dgm:t>
        <a:bodyPr/>
        <a:lstStyle/>
        <a:p>
          <a:endParaRPr lang="en-US"/>
        </a:p>
      </dgm:t>
    </dgm:pt>
    <dgm:pt modelId="{11F50AC8-127D-9249-B2F2-32432DC5714A}" type="sibTrans" cxnId="{54CD5981-8ECE-E547-B274-E73FCE4149C5}">
      <dgm:prSet/>
      <dgm:spPr/>
      <dgm:t>
        <a:bodyPr/>
        <a:lstStyle/>
        <a:p>
          <a:endParaRPr lang="en-US"/>
        </a:p>
      </dgm:t>
    </dgm:pt>
    <dgm:pt modelId="{A1EAECFB-E702-7949-8E02-3C14BC2C09CB}">
      <dgm:prSet phldrT="[Text]"/>
      <dgm:spPr/>
      <dgm:t>
        <a:bodyPr/>
        <a:lstStyle/>
        <a:p>
          <a:r>
            <a:rPr lang="en-US" dirty="0" smtClean="0"/>
            <a:t>Delineate</a:t>
          </a:r>
          <a:endParaRPr lang="en-US" dirty="0"/>
        </a:p>
      </dgm:t>
    </dgm:pt>
    <dgm:pt modelId="{BC94B02C-0CB8-2645-BE72-6DDB9C60A080}" type="parTrans" cxnId="{482D1D0E-FE3D-0E46-A3C7-27247C7FD91D}">
      <dgm:prSet/>
      <dgm:spPr/>
      <dgm:t>
        <a:bodyPr/>
        <a:lstStyle/>
        <a:p>
          <a:endParaRPr lang="en-US"/>
        </a:p>
      </dgm:t>
    </dgm:pt>
    <dgm:pt modelId="{EF971792-8BEC-CF4D-9FE9-15C04D9BB06E}" type="sibTrans" cxnId="{482D1D0E-FE3D-0E46-A3C7-27247C7FD91D}">
      <dgm:prSet/>
      <dgm:spPr/>
      <dgm:t>
        <a:bodyPr/>
        <a:lstStyle/>
        <a:p>
          <a:endParaRPr lang="en-US"/>
        </a:p>
      </dgm:t>
    </dgm:pt>
    <dgm:pt modelId="{118779D3-A011-F445-88B8-DD0C6D49F30E}">
      <dgm:prSet phldrT="[Text]"/>
      <dgm:spPr/>
      <dgm:t>
        <a:bodyPr/>
        <a:lstStyle/>
        <a:p>
          <a:r>
            <a:rPr lang="en-US" dirty="0" smtClean="0"/>
            <a:t>Synthesize</a:t>
          </a:r>
          <a:endParaRPr lang="en-US" dirty="0"/>
        </a:p>
      </dgm:t>
    </dgm:pt>
    <dgm:pt modelId="{6FFD09ED-B38C-D440-A200-53DDB296472B}" type="parTrans" cxnId="{757DC018-27BE-7D4B-8727-F0B7EF14C81D}">
      <dgm:prSet/>
      <dgm:spPr/>
      <dgm:t>
        <a:bodyPr/>
        <a:lstStyle/>
        <a:p>
          <a:endParaRPr lang="en-US"/>
        </a:p>
      </dgm:t>
    </dgm:pt>
    <dgm:pt modelId="{E57A8EA9-72E4-9F45-9F97-D39A4F42312F}" type="sibTrans" cxnId="{757DC018-27BE-7D4B-8727-F0B7EF14C81D}">
      <dgm:prSet/>
      <dgm:spPr/>
      <dgm:t>
        <a:bodyPr/>
        <a:lstStyle/>
        <a:p>
          <a:endParaRPr lang="en-US"/>
        </a:p>
      </dgm:t>
    </dgm:pt>
    <dgm:pt modelId="{9BCF6ADA-9013-B64D-BBFE-A233BB239F99}">
      <dgm:prSet phldrT="[Text]"/>
      <dgm:spPr/>
      <dgm:t>
        <a:bodyPr/>
        <a:lstStyle/>
        <a:p>
          <a:r>
            <a:rPr lang="en-US" dirty="0" smtClean="0"/>
            <a:t>Justify</a:t>
          </a:r>
          <a:endParaRPr lang="en-US" dirty="0"/>
        </a:p>
      </dgm:t>
    </dgm:pt>
    <dgm:pt modelId="{E1B5F228-97BD-184D-ACBD-06AC4D963EEE}" type="parTrans" cxnId="{1C91CF5E-2B9B-AC49-9215-47FDFD2434B0}">
      <dgm:prSet/>
      <dgm:spPr/>
      <dgm:t>
        <a:bodyPr/>
        <a:lstStyle/>
        <a:p>
          <a:endParaRPr lang="en-US"/>
        </a:p>
      </dgm:t>
    </dgm:pt>
    <dgm:pt modelId="{F045412A-F975-4248-B38B-D7CFF7E250EF}" type="sibTrans" cxnId="{1C91CF5E-2B9B-AC49-9215-47FDFD2434B0}">
      <dgm:prSet/>
      <dgm:spPr/>
      <dgm:t>
        <a:bodyPr/>
        <a:lstStyle/>
        <a:p>
          <a:endParaRPr lang="en-US"/>
        </a:p>
      </dgm:t>
    </dgm:pt>
    <dgm:pt modelId="{D4A9F2CA-80D4-C344-8226-481D6C3DA052}">
      <dgm:prSet/>
      <dgm:spPr/>
      <dgm:t>
        <a:bodyPr/>
        <a:lstStyle/>
        <a:p>
          <a:endParaRPr lang="en-US"/>
        </a:p>
      </dgm:t>
    </dgm:pt>
    <dgm:pt modelId="{94A5F720-87F9-6A42-A80F-15A688551257}" type="parTrans" cxnId="{4AA4267A-26F7-1E49-832B-C010BB4713DE}">
      <dgm:prSet/>
      <dgm:spPr/>
      <dgm:t>
        <a:bodyPr/>
        <a:lstStyle/>
        <a:p>
          <a:endParaRPr lang="en-US"/>
        </a:p>
      </dgm:t>
    </dgm:pt>
    <dgm:pt modelId="{3CF2178C-886B-2144-8AAD-7D71C012A643}" type="sibTrans" cxnId="{4AA4267A-26F7-1E49-832B-C010BB4713DE}">
      <dgm:prSet/>
      <dgm:spPr/>
      <dgm:t>
        <a:bodyPr/>
        <a:lstStyle/>
        <a:p>
          <a:endParaRPr lang="en-US"/>
        </a:p>
      </dgm:t>
    </dgm:pt>
    <dgm:pt modelId="{63223FDA-0D88-B344-8273-A8289674FCC3}" type="pres">
      <dgm:prSet presAssocID="{1B559858-BE52-944C-A0C3-ABD0827E8D3D}" presName="Name0" presStyleCnt="0">
        <dgm:presLayoutVars>
          <dgm:chPref val="1"/>
          <dgm:dir/>
          <dgm:animOne val="branch"/>
          <dgm:animLvl val="lvl"/>
          <dgm:resizeHandles val="exact"/>
        </dgm:presLayoutVars>
      </dgm:prSet>
      <dgm:spPr/>
      <dgm:t>
        <a:bodyPr/>
        <a:lstStyle/>
        <a:p>
          <a:endParaRPr lang="en-US"/>
        </a:p>
      </dgm:t>
    </dgm:pt>
    <dgm:pt modelId="{D5BA610C-A0A3-B142-80E6-414104CCCDDC}" type="pres">
      <dgm:prSet presAssocID="{E98868A7-329D-4C41-A1CB-90975D675B2C}" presName="root1" presStyleCnt="0"/>
      <dgm:spPr/>
    </dgm:pt>
    <dgm:pt modelId="{4FA168FE-BB64-7743-82C8-9B9F3AA41EA4}" type="pres">
      <dgm:prSet presAssocID="{E98868A7-329D-4C41-A1CB-90975D675B2C}" presName="LevelOneTextNode" presStyleLbl="node0" presStyleIdx="0" presStyleCnt="1">
        <dgm:presLayoutVars>
          <dgm:chPref val="3"/>
        </dgm:presLayoutVars>
      </dgm:prSet>
      <dgm:spPr/>
      <dgm:t>
        <a:bodyPr/>
        <a:lstStyle/>
        <a:p>
          <a:endParaRPr lang="en-US"/>
        </a:p>
      </dgm:t>
    </dgm:pt>
    <dgm:pt modelId="{606F425A-8D42-E74A-8D8B-FE4F94801BCA}" type="pres">
      <dgm:prSet presAssocID="{E98868A7-329D-4C41-A1CB-90975D675B2C}" presName="level2hierChild" presStyleCnt="0"/>
      <dgm:spPr/>
    </dgm:pt>
    <dgm:pt modelId="{CA89AD4C-7FE7-2649-AF9D-A8D6A4810F19}" type="pres">
      <dgm:prSet presAssocID="{BC94B02C-0CB8-2645-BE72-6DDB9C60A080}" presName="conn2-1" presStyleLbl="parChTrans1D2" presStyleIdx="0" presStyleCnt="3"/>
      <dgm:spPr/>
      <dgm:t>
        <a:bodyPr/>
        <a:lstStyle/>
        <a:p>
          <a:endParaRPr lang="en-US"/>
        </a:p>
      </dgm:t>
    </dgm:pt>
    <dgm:pt modelId="{520C25B8-5DFB-DC46-9789-EDD424501CBF}" type="pres">
      <dgm:prSet presAssocID="{BC94B02C-0CB8-2645-BE72-6DDB9C60A080}" presName="connTx" presStyleLbl="parChTrans1D2" presStyleIdx="0" presStyleCnt="3"/>
      <dgm:spPr/>
      <dgm:t>
        <a:bodyPr/>
        <a:lstStyle/>
        <a:p>
          <a:endParaRPr lang="en-US"/>
        </a:p>
      </dgm:t>
    </dgm:pt>
    <dgm:pt modelId="{3A0C2470-089B-C94E-9A22-E13295ABCFCD}" type="pres">
      <dgm:prSet presAssocID="{A1EAECFB-E702-7949-8E02-3C14BC2C09CB}" presName="root2" presStyleCnt="0"/>
      <dgm:spPr/>
    </dgm:pt>
    <dgm:pt modelId="{B0C85AF3-E7FD-0142-BA97-6C15F7A6C456}" type="pres">
      <dgm:prSet presAssocID="{A1EAECFB-E702-7949-8E02-3C14BC2C09CB}" presName="LevelTwoTextNode" presStyleLbl="node2" presStyleIdx="0" presStyleCnt="3">
        <dgm:presLayoutVars>
          <dgm:chPref val="3"/>
        </dgm:presLayoutVars>
      </dgm:prSet>
      <dgm:spPr/>
      <dgm:t>
        <a:bodyPr/>
        <a:lstStyle/>
        <a:p>
          <a:endParaRPr lang="en-US"/>
        </a:p>
      </dgm:t>
    </dgm:pt>
    <dgm:pt modelId="{8C82056F-63DA-1E46-BAD4-F4C92A8F6F7B}" type="pres">
      <dgm:prSet presAssocID="{A1EAECFB-E702-7949-8E02-3C14BC2C09CB}" presName="level3hierChild" presStyleCnt="0"/>
      <dgm:spPr/>
    </dgm:pt>
    <dgm:pt modelId="{E74FC479-5A04-AC40-9F22-992E712EDC8D}" type="pres">
      <dgm:prSet presAssocID="{6FFD09ED-B38C-D440-A200-53DDB296472B}" presName="conn2-1" presStyleLbl="parChTrans1D2" presStyleIdx="1" presStyleCnt="3"/>
      <dgm:spPr/>
      <dgm:t>
        <a:bodyPr/>
        <a:lstStyle/>
        <a:p>
          <a:endParaRPr lang="en-US"/>
        </a:p>
      </dgm:t>
    </dgm:pt>
    <dgm:pt modelId="{3952CD90-0293-9243-886F-85B55C95B79C}" type="pres">
      <dgm:prSet presAssocID="{6FFD09ED-B38C-D440-A200-53DDB296472B}" presName="connTx" presStyleLbl="parChTrans1D2" presStyleIdx="1" presStyleCnt="3"/>
      <dgm:spPr/>
      <dgm:t>
        <a:bodyPr/>
        <a:lstStyle/>
        <a:p>
          <a:endParaRPr lang="en-US"/>
        </a:p>
      </dgm:t>
    </dgm:pt>
    <dgm:pt modelId="{CBF01BC7-39BB-BE43-AC92-F08BCA60FCE2}" type="pres">
      <dgm:prSet presAssocID="{118779D3-A011-F445-88B8-DD0C6D49F30E}" presName="root2" presStyleCnt="0"/>
      <dgm:spPr/>
    </dgm:pt>
    <dgm:pt modelId="{F1E9127B-8B42-3A44-951F-BF5D4B47062E}" type="pres">
      <dgm:prSet presAssocID="{118779D3-A011-F445-88B8-DD0C6D49F30E}" presName="LevelTwoTextNode" presStyleLbl="node2" presStyleIdx="1" presStyleCnt="3">
        <dgm:presLayoutVars>
          <dgm:chPref val="3"/>
        </dgm:presLayoutVars>
      </dgm:prSet>
      <dgm:spPr/>
      <dgm:t>
        <a:bodyPr/>
        <a:lstStyle/>
        <a:p>
          <a:endParaRPr lang="en-US"/>
        </a:p>
      </dgm:t>
    </dgm:pt>
    <dgm:pt modelId="{D4B5BDDC-883F-5943-9723-AD026789501E}" type="pres">
      <dgm:prSet presAssocID="{118779D3-A011-F445-88B8-DD0C6D49F30E}" presName="level3hierChild" presStyleCnt="0"/>
      <dgm:spPr/>
    </dgm:pt>
    <dgm:pt modelId="{6E437C91-FC9D-0345-945A-98C5916BF8FB}" type="pres">
      <dgm:prSet presAssocID="{94A5F720-87F9-6A42-A80F-15A688551257}" presName="conn2-1" presStyleLbl="parChTrans1D3" presStyleIdx="0" presStyleCnt="1"/>
      <dgm:spPr/>
      <dgm:t>
        <a:bodyPr/>
        <a:lstStyle/>
        <a:p>
          <a:endParaRPr lang="en-US"/>
        </a:p>
      </dgm:t>
    </dgm:pt>
    <dgm:pt modelId="{04B4A4E3-DA7D-884C-9798-B4FD3AD93688}" type="pres">
      <dgm:prSet presAssocID="{94A5F720-87F9-6A42-A80F-15A688551257}" presName="connTx" presStyleLbl="parChTrans1D3" presStyleIdx="0" presStyleCnt="1"/>
      <dgm:spPr/>
      <dgm:t>
        <a:bodyPr/>
        <a:lstStyle/>
        <a:p>
          <a:endParaRPr lang="en-US"/>
        </a:p>
      </dgm:t>
    </dgm:pt>
    <dgm:pt modelId="{C321FA19-B27A-4342-B054-FB81162AE34C}" type="pres">
      <dgm:prSet presAssocID="{D4A9F2CA-80D4-C344-8226-481D6C3DA052}" presName="root2" presStyleCnt="0"/>
      <dgm:spPr/>
    </dgm:pt>
    <dgm:pt modelId="{DC9B6024-3AC0-414D-8AFB-1E9A45C1BAC5}" type="pres">
      <dgm:prSet presAssocID="{D4A9F2CA-80D4-C344-8226-481D6C3DA052}" presName="LevelTwoTextNode" presStyleLbl="node3" presStyleIdx="0" presStyleCnt="1">
        <dgm:presLayoutVars>
          <dgm:chPref val="3"/>
        </dgm:presLayoutVars>
      </dgm:prSet>
      <dgm:spPr/>
      <dgm:t>
        <a:bodyPr/>
        <a:lstStyle/>
        <a:p>
          <a:endParaRPr lang="en-US"/>
        </a:p>
      </dgm:t>
    </dgm:pt>
    <dgm:pt modelId="{F8585567-761D-D44F-B140-1261FD08638C}" type="pres">
      <dgm:prSet presAssocID="{D4A9F2CA-80D4-C344-8226-481D6C3DA052}" presName="level3hierChild" presStyleCnt="0"/>
      <dgm:spPr/>
    </dgm:pt>
    <dgm:pt modelId="{AD0076B4-14EB-A746-9121-222A7037AF8C}" type="pres">
      <dgm:prSet presAssocID="{E1B5F228-97BD-184D-ACBD-06AC4D963EEE}" presName="conn2-1" presStyleLbl="parChTrans1D2" presStyleIdx="2" presStyleCnt="3"/>
      <dgm:spPr/>
      <dgm:t>
        <a:bodyPr/>
        <a:lstStyle/>
        <a:p>
          <a:endParaRPr lang="en-US"/>
        </a:p>
      </dgm:t>
    </dgm:pt>
    <dgm:pt modelId="{1BECCC98-EF71-3E46-A9B3-73875C47AEFD}" type="pres">
      <dgm:prSet presAssocID="{E1B5F228-97BD-184D-ACBD-06AC4D963EEE}" presName="connTx" presStyleLbl="parChTrans1D2" presStyleIdx="2" presStyleCnt="3"/>
      <dgm:spPr/>
      <dgm:t>
        <a:bodyPr/>
        <a:lstStyle/>
        <a:p>
          <a:endParaRPr lang="en-US"/>
        </a:p>
      </dgm:t>
    </dgm:pt>
    <dgm:pt modelId="{93D2A777-34A0-3A49-80B9-073E989E1925}" type="pres">
      <dgm:prSet presAssocID="{9BCF6ADA-9013-B64D-BBFE-A233BB239F99}" presName="root2" presStyleCnt="0"/>
      <dgm:spPr/>
    </dgm:pt>
    <dgm:pt modelId="{0333D8FE-E02C-6A49-83A9-B60F04C5538A}" type="pres">
      <dgm:prSet presAssocID="{9BCF6ADA-9013-B64D-BBFE-A233BB239F99}" presName="LevelTwoTextNode" presStyleLbl="node2" presStyleIdx="2" presStyleCnt="3">
        <dgm:presLayoutVars>
          <dgm:chPref val="3"/>
        </dgm:presLayoutVars>
      </dgm:prSet>
      <dgm:spPr/>
      <dgm:t>
        <a:bodyPr/>
        <a:lstStyle/>
        <a:p>
          <a:endParaRPr lang="en-US"/>
        </a:p>
      </dgm:t>
    </dgm:pt>
    <dgm:pt modelId="{43C284F0-CC64-1546-B239-1283BBA11A95}" type="pres">
      <dgm:prSet presAssocID="{9BCF6ADA-9013-B64D-BBFE-A233BB239F99}" presName="level3hierChild" presStyleCnt="0"/>
      <dgm:spPr/>
    </dgm:pt>
  </dgm:ptLst>
  <dgm:cxnLst>
    <dgm:cxn modelId="{46695407-5B40-4444-80D3-D631BAB914BE}" type="presOf" srcId="{E1B5F228-97BD-184D-ACBD-06AC4D963EEE}" destId="{AD0076B4-14EB-A746-9121-222A7037AF8C}" srcOrd="0" destOrd="0" presId="urn:microsoft.com/office/officeart/2008/layout/HorizontalMultiLevelHierarchy"/>
    <dgm:cxn modelId="{A054F0DC-D34F-1E45-A06A-06F3CF7E4EB7}" type="presOf" srcId="{6FFD09ED-B38C-D440-A200-53DDB296472B}" destId="{E74FC479-5A04-AC40-9F22-992E712EDC8D}" srcOrd="0" destOrd="0" presId="urn:microsoft.com/office/officeart/2008/layout/HorizontalMultiLevelHierarchy"/>
    <dgm:cxn modelId="{4C5982AE-DE42-2D4D-8741-14F717C27CCF}" type="presOf" srcId="{BC94B02C-0CB8-2645-BE72-6DDB9C60A080}" destId="{CA89AD4C-7FE7-2649-AF9D-A8D6A4810F19}" srcOrd="0" destOrd="0" presId="urn:microsoft.com/office/officeart/2008/layout/HorizontalMultiLevelHierarchy"/>
    <dgm:cxn modelId="{B6BEC46B-2A27-844E-952A-56F0211B246C}" type="presOf" srcId="{E1B5F228-97BD-184D-ACBD-06AC4D963EEE}" destId="{1BECCC98-EF71-3E46-A9B3-73875C47AEFD}" srcOrd="1" destOrd="0" presId="urn:microsoft.com/office/officeart/2008/layout/HorizontalMultiLevelHierarchy"/>
    <dgm:cxn modelId="{DA2BFF48-689F-714E-9554-DBC3CAFFDB3F}" type="presOf" srcId="{D4A9F2CA-80D4-C344-8226-481D6C3DA052}" destId="{DC9B6024-3AC0-414D-8AFB-1E9A45C1BAC5}" srcOrd="0" destOrd="0" presId="urn:microsoft.com/office/officeart/2008/layout/HorizontalMultiLevelHierarchy"/>
    <dgm:cxn modelId="{C032AA8C-7591-9F47-AF82-68B1E11A0E4E}" type="presOf" srcId="{9BCF6ADA-9013-B64D-BBFE-A233BB239F99}" destId="{0333D8FE-E02C-6A49-83A9-B60F04C5538A}" srcOrd="0" destOrd="0" presId="urn:microsoft.com/office/officeart/2008/layout/HorizontalMultiLevelHierarchy"/>
    <dgm:cxn modelId="{54CD5981-8ECE-E547-B274-E73FCE4149C5}" srcId="{1B559858-BE52-944C-A0C3-ABD0827E8D3D}" destId="{E98868A7-329D-4C41-A1CB-90975D675B2C}" srcOrd="0" destOrd="0" parTransId="{76B8E474-D342-C447-B2C7-5CAF8966B19E}" sibTransId="{11F50AC8-127D-9249-B2F2-32432DC5714A}"/>
    <dgm:cxn modelId="{DEB79D01-F3D5-9E4A-BDC3-F7FE7F075F4B}" type="presOf" srcId="{118779D3-A011-F445-88B8-DD0C6D49F30E}" destId="{F1E9127B-8B42-3A44-951F-BF5D4B47062E}" srcOrd="0" destOrd="0" presId="urn:microsoft.com/office/officeart/2008/layout/HorizontalMultiLevelHierarchy"/>
    <dgm:cxn modelId="{757DC018-27BE-7D4B-8727-F0B7EF14C81D}" srcId="{E98868A7-329D-4C41-A1CB-90975D675B2C}" destId="{118779D3-A011-F445-88B8-DD0C6D49F30E}" srcOrd="1" destOrd="0" parTransId="{6FFD09ED-B38C-D440-A200-53DDB296472B}" sibTransId="{E57A8EA9-72E4-9F45-9F97-D39A4F42312F}"/>
    <dgm:cxn modelId="{A4956274-93EA-FC4B-9564-646AB8C402FB}" type="presOf" srcId="{1B559858-BE52-944C-A0C3-ABD0827E8D3D}" destId="{63223FDA-0D88-B344-8273-A8289674FCC3}" srcOrd="0" destOrd="0" presId="urn:microsoft.com/office/officeart/2008/layout/HorizontalMultiLevelHierarchy"/>
    <dgm:cxn modelId="{4AA4267A-26F7-1E49-832B-C010BB4713DE}" srcId="{118779D3-A011-F445-88B8-DD0C6D49F30E}" destId="{D4A9F2CA-80D4-C344-8226-481D6C3DA052}" srcOrd="0" destOrd="0" parTransId="{94A5F720-87F9-6A42-A80F-15A688551257}" sibTransId="{3CF2178C-886B-2144-8AAD-7D71C012A643}"/>
    <dgm:cxn modelId="{0B2FEBB6-4180-B848-A134-C8981E7ECB5A}" type="presOf" srcId="{6FFD09ED-B38C-D440-A200-53DDB296472B}" destId="{3952CD90-0293-9243-886F-85B55C95B79C}" srcOrd="1" destOrd="0" presId="urn:microsoft.com/office/officeart/2008/layout/HorizontalMultiLevelHierarchy"/>
    <dgm:cxn modelId="{CDD95C51-F250-AA49-A12D-51E39E963B70}" type="presOf" srcId="{A1EAECFB-E702-7949-8E02-3C14BC2C09CB}" destId="{B0C85AF3-E7FD-0142-BA97-6C15F7A6C456}" srcOrd="0" destOrd="0" presId="urn:microsoft.com/office/officeart/2008/layout/HorizontalMultiLevelHierarchy"/>
    <dgm:cxn modelId="{73804E78-6187-6647-ADE6-7E5B8481C843}" type="presOf" srcId="{94A5F720-87F9-6A42-A80F-15A688551257}" destId="{6E437C91-FC9D-0345-945A-98C5916BF8FB}" srcOrd="0" destOrd="0" presId="urn:microsoft.com/office/officeart/2008/layout/HorizontalMultiLevelHierarchy"/>
    <dgm:cxn modelId="{E4C47CCA-1438-9849-BDA1-F20E9666DF05}" type="presOf" srcId="{94A5F720-87F9-6A42-A80F-15A688551257}" destId="{04B4A4E3-DA7D-884C-9798-B4FD3AD93688}" srcOrd="1" destOrd="0" presId="urn:microsoft.com/office/officeart/2008/layout/HorizontalMultiLevelHierarchy"/>
    <dgm:cxn modelId="{482D1D0E-FE3D-0E46-A3C7-27247C7FD91D}" srcId="{E98868A7-329D-4C41-A1CB-90975D675B2C}" destId="{A1EAECFB-E702-7949-8E02-3C14BC2C09CB}" srcOrd="0" destOrd="0" parTransId="{BC94B02C-0CB8-2645-BE72-6DDB9C60A080}" sibTransId="{EF971792-8BEC-CF4D-9FE9-15C04D9BB06E}"/>
    <dgm:cxn modelId="{0981B2F8-8AC5-E740-B036-401C40A91DF9}" type="presOf" srcId="{BC94B02C-0CB8-2645-BE72-6DDB9C60A080}" destId="{520C25B8-5DFB-DC46-9789-EDD424501CBF}" srcOrd="1" destOrd="0" presId="urn:microsoft.com/office/officeart/2008/layout/HorizontalMultiLevelHierarchy"/>
    <dgm:cxn modelId="{1C91CF5E-2B9B-AC49-9215-47FDFD2434B0}" srcId="{E98868A7-329D-4C41-A1CB-90975D675B2C}" destId="{9BCF6ADA-9013-B64D-BBFE-A233BB239F99}" srcOrd="2" destOrd="0" parTransId="{E1B5F228-97BD-184D-ACBD-06AC4D963EEE}" sibTransId="{F045412A-F975-4248-B38B-D7CFF7E250EF}"/>
    <dgm:cxn modelId="{80335EBD-994F-2944-BF6B-0391768159E3}" type="presOf" srcId="{E98868A7-329D-4C41-A1CB-90975D675B2C}" destId="{4FA168FE-BB64-7743-82C8-9B9F3AA41EA4}" srcOrd="0" destOrd="0" presId="urn:microsoft.com/office/officeart/2008/layout/HorizontalMultiLevelHierarchy"/>
    <dgm:cxn modelId="{E81476A0-FD92-E046-A446-945CEC6DF114}" type="presParOf" srcId="{63223FDA-0D88-B344-8273-A8289674FCC3}" destId="{D5BA610C-A0A3-B142-80E6-414104CCCDDC}" srcOrd="0" destOrd="0" presId="urn:microsoft.com/office/officeart/2008/layout/HorizontalMultiLevelHierarchy"/>
    <dgm:cxn modelId="{417CE958-6630-294E-8775-9CE4A0B5D39F}" type="presParOf" srcId="{D5BA610C-A0A3-B142-80E6-414104CCCDDC}" destId="{4FA168FE-BB64-7743-82C8-9B9F3AA41EA4}" srcOrd="0" destOrd="0" presId="urn:microsoft.com/office/officeart/2008/layout/HorizontalMultiLevelHierarchy"/>
    <dgm:cxn modelId="{DB58E93B-41CA-7B48-8678-F96B0B1CA8D4}" type="presParOf" srcId="{D5BA610C-A0A3-B142-80E6-414104CCCDDC}" destId="{606F425A-8D42-E74A-8D8B-FE4F94801BCA}" srcOrd="1" destOrd="0" presId="urn:microsoft.com/office/officeart/2008/layout/HorizontalMultiLevelHierarchy"/>
    <dgm:cxn modelId="{95216792-7A2F-F341-A331-201C47472F8D}" type="presParOf" srcId="{606F425A-8D42-E74A-8D8B-FE4F94801BCA}" destId="{CA89AD4C-7FE7-2649-AF9D-A8D6A4810F19}" srcOrd="0" destOrd="0" presId="urn:microsoft.com/office/officeart/2008/layout/HorizontalMultiLevelHierarchy"/>
    <dgm:cxn modelId="{16E66EE5-75CF-9947-BF85-C45D32EC1B0E}" type="presParOf" srcId="{CA89AD4C-7FE7-2649-AF9D-A8D6A4810F19}" destId="{520C25B8-5DFB-DC46-9789-EDD424501CBF}" srcOrd="0" destOrd="0" presId="urn:microsoft.com/office/officeart/2008/layout/HorizontalMultiLevelHierarchy"/>
    <dgm:cxn modelId="{20F19FD8-095A-F24C-A949-313B373AE333}" type="presParOf" srcId="{606F425A-8D42-E74A-8D8B-FE4F94801BCA}" destId="{3A0C2470-089B-C94E-9A22-E13295ABCFCD}" srcOrd="1" destOrd="0" presId="urn:microsoft.com/office/officeart/2008/layout/HorizontalMultiLevelHierarchy"/>
    <dgm:cxn modelId="{19095947-215A-7C48-A8CA-0FA3B2789B81}" type="presParOf" srcId="{3A0C2470-089B-C94E-9A22-E13295ABCFCD}" destId="{B0C85AF3-E7FD-0142-BA97-6C15F7A6C456}" srcOrd="0" destOrd="0" presId="urn:microsoft.com/office/officeart/2008/layout/HorizontalMultiLevelHierarchy"/>
    <dgm:cxn modelId="{EA078DBA-001C-D14D-9A80-65F7D5BC508D}" type="presParOf" srcId="{3A0C2470-089B-C94E-9A22-E13295ABCFCD}" destId="{8C82056F-63DA-1E46-BAD4-F4C92A8F6F7B}" srcOrd="1" destOrd="0" presId="urn:microsoft.com/office/officeart/2008/layout/HorizontalMultiLevelHierarchy"/>
    <dgm:cxn modelId="{043A7B52-8208-F442-9B8D-80F25E0431B0}" type="presParOf" srcId="{606F425A-8D42-E74A-8D8B-FE4F94801BCA}" destId="{E74FC479-5A04-AC40-9F22-992E712EDC8D}" srcOrd="2" destOrd="0" presId="urn:microsoft.com/office/officeart/2008/layout/HorizontalMultiLevelHierarchy"/>
    <dgm:cxn modelId="{7BD3735A-4D75-2D43-BE04-13B2FCE06400}" type="presParOf" srcId="{E74FC479-5A04-AC40-9F22-992E712EDC8D}" destId="{3952CD90-0293-9243-886F-85B55C95B79C}" srcOrd="0" destOrd="0" presId="urn:microsoft.com/office/officeart/2008/layout/HorizontalMultiLevelHierarchy"/>
    <dgm:cxn modelId="{152AD6CF-ADB7-7E4D-8A5A-E96A3C0E1A14}" type="presParOf" srcId="{606F425A-8D42-E74A-8D8B-FE4F94801BCA}" destId="{CBF01BC7-39BB-BE43-AC92-F08BCA60FCE2}" srcOrd="3" destOrd="0" presId="urn:microsoft.com/office/officeart/2008/layout/HorizontalMultiLevelHierarchy"/>
    <dgm:cxn modelId="{1F168DA9-5E84-3143-9E44-211BCFC7039C}" type="presParOf" srcId="{CBF01BC7-39BB-BE43-AC92-F08BCA60FCE2}" destId="{F1E9127B-8B42-3A44-951F-BF5D4B47062E}" srcOrd="0" destOrd="0" presId="urn:microsoft.com/office/officeart/2008/layout/HorizontalMultiLevelHierarchy"/>
    <dgm:cxn modelId="{C3EA90CD-EF39-FD46-B791-6F9CA094CD5D}" type="presParOf" srcId="{CBF01BC7-39BB-BE43-AC92-F08BCA60FCE2}" destId="{D4B5BDDC-883F-5943-9723-AD026789501E}" srcOrd="1" destOrd="0" presId="urn:microsoft.com/office/officeart/2008/layout/HorizontalMultiLevelHierarchy"/>
    <dgm:cxn modelId="{8D318AE7-1B98-2941-A9F1-36442E2918BC}" type="presParOf" srcId="{D4B5BDDC-883F-5943-9723-AD026789501E}" destId="{6E437C91-FC9D-0345-945A-98C5916BF8FB}" srcOrd="0" destOrd="0" presId="urn:microsoft.com/office/officeart/2008/layout/HorizontalMultiLevelHierarchy"/>
    <dgm:cxn modelId="{73C356F7-C5B8-344A-9ADC-C786AD6CB052}" type="presParOf" srcId="{6E437C91-FC9D-0345-945A-98C5916BF8FB}" destId="{04B4A4E3-DA7D-884C-9798-B4FD3AD93688}" srcOrd="0" destOrd="0" presId="urn:microsoft.com/office/officeart/2008/layout/HorizontalMultiLevelHierarchy"/>
    <dgm:cxn modelId="{8CDBAFD8-DA07-6540-9271-072DB32B71A9}" type="presParOf" srcId="{D4B5BDDC-883F-5943-9723-AD026789501E}" destId="{C321FA19-B27A-4342-B054-FB81162AE34C}" srcOrd="1" destOrd="0" presId="urn:microsoft.com/office/officeart/2008/layout/HorizontalMultiLevelHierarchy"/>
    <dgm:cxn modelId="{DB5F806E-EC6A-4546-B252-5B4A89913184}" type="presParOf" srcId="{C321FA19-B27A-4342-B054-FB81162AE34C}" destId="{DC9B6024-3AC0-414D-8AFB-1E9A45C1BAC5}" srcOrd="0" destOrd="0" presId="urn:microsoft.com/office/officeart/2008/layout/HorizontalMultiLevelHierarchy"/>
    <dgm:cxn modelId="{2F1E111F-9FB5-D342-9599-948E5A99F264}" type="presParOf" srcId="{C321FA19-B27A-4342-B054-FB81162AE34C}" destId="{F8585567-761D-D44F-B140-1261FD08638C}" srcOrd="1" destOrd="0" presId="urn:microsoft.com/office/officeart/2008/layout/HorizontalMultiLevelHierarchy"/>
    <dgm:cxn modelId="{472E1E35-A939-DA44-889B-ADC5E0B12C50}" type="presParOf" srcId="{606F425A-8D42-E74A-8D8B-FE4F94801BCA}" destId="{AD0076B4-14EB-A746-9121-222A7037AF8C}" srcOrd="4" destOrd="0" presId="urn:microsoft.com/office/officeart/2008/layout/HorizontalMultiLevelHierarchy"/>
    <dgm:cxn modelId="{ED29F686-B74C-CB44-9FA0-F840E5CDC5DE}" type="presParOf" srcId="{AD0076B4-14EB-A746-9121-222A7037AF8C}" destId="{1BECCC98-EF71-3E46-A9B3-73875C47AEFD}" srcOrd="0" destOrd="0" presId="urn:microsoft.com/office/officeart/2008/layout/HorizontalMultiLevelHierarchy"/>
    <dgm:cxn modelId="{D09E6593-44EB-FE40-B8E0-5078D431D63D}" type="presParOf" srcId="{606F425A-8D42-E74A-8D8B-FE4F94801BCA}" destId="{93D2A777-34A0-3A49-80B9-073E989E1925}" srcOrd="5" destOrd="0" presId="urn:microsoft.com/office/officeart/2008/layout/HorizontalMultiLevelHierarchy"/>
    <dgm:cxn modelId="{706B1385-2F7E-8D47-83C5-126F9D5C3473}" type="presParOf" srcId="{93D2A777-34A0-3A49-80B9-073E989E1925}" destId="{0333D8FE-E02C-6A49-83A9-B60F04C5538A}" srcOrd="0" destOrd="0" presId="urn:microsoft.com/office/officeart/2008/layout/HorizontalMultiLevelHierarchy"/>
    <dgm:cxn modelId="{9A508924-B0CA-C440-80E8-3B477617F6F5}" type="presParOf" srcId="{93D2A777-34A0-3A49-80B9-073E989E1925}" destId="{43C284F0-CC64-1546-B239-1283BBA11A95}"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632CF-F668-4D46-AAAA-46A36617676F}" type="doc">
      <dgm:prSet loTypeId="urn:microsoft.com/office/officeart/2005/8/layout/hierarchy6" loCatId="" qsTypeId="urn:microsoft.com/office/officeart/2005/8/quickstyle/simple4" qsCatId="simple" csTypeId="urn:microsoft.com/office/officeart/2005/8/colors/accent1_2" csCatId="accent1" phldr="1"/>
      <dgm:spPr/>
      <dgm:t>
        <a:bodyPr/>
        <a:lstStyle/>
        <a:p>
          <a:endParaRPr lang="en-US"/>
        </a:p>
      </dgm:t>
    </dgm:pt>
    <dgm:pt modelId="{85B27791-176E-9A4E-9C9C-E82FA07B2233}">
      <dgm:prSet phldrT="[Text]"/>
      <dgm:spPr/>
      <dgm:t>
        <a:bodyPr/>
        <a:lstStyle/>
        <a:p>
          <a:r>
            <a:rPr lang="en-US" dirty="0" smtClean="0"/>
            <a:t>What</a:t>
          </a:r>
          <a:r>
            <a:rPr lang="en-US" baseline="0" dirty="0" smtClean="0"/>
            <a:t> do you want to accomplish? </a:t>
          </a:r>
          <a:endParaRPr lang="en-US" dirty="0"/>
        </a:p>
      </dgm:t>
    </dgm:pt>
    <dgm:pt modelId="{895749DE-A4A8-334D-AE3B-97448CC40928}" type="parTrans" cxnId="{91239C2D-CBFA-484E-B234-EFA7ED4BDE1D}">
      <dgm:prSet/>
      <dgm:spPr/>
      <dgm:t>
        <a:bodyPr/>
        <a:lstStyle/>
        <a:p>
          <a:endParaRPr lang="en-US"/>
        </a:p>
      </dgm:t>
    </dgm:pt>
    <dgm:pt modelId="{D9130408-ABAD-A84B-B8FA-39EEE0C3FED7}" type="sibTrans" cxnId="{91239C2D-CBFA-484E-B234-EFA7ED4BDE1D}">
      <dgm:prSet/>
      <dgm:spPr/>
      <dgm:t>
        <a:bodyPr/>
        <a:lstStyle/>
        <a:p>
          <a:endParaRPr lang="en-US"/>
        </a:p>
      </dgm:t>
    </dgm:pt>
    <dgm:pt modelId="{7AAE0FA2-7BAC-8F4A-8821-0CB5415DACC9}">
      <dgm:prSet phldrT="[Text]"/>
      <dgm:spPr/>
      <dgm:t>
        <a:bodyPr/>
        <a:lstStyle/>
        <a:p>
          <a:r>
            <a:rPr lang="en-US" dirty="0" smtClean="0"/>
            <a:t>What data sources did you use?</a:t>
          </a:r>
          <a:endParaRPr lang="en-US" dirty="0"/>
        </a:p>
      </dgm:t>
    </dgm:pt>
    <dgm:pt modelId="{E4739031-1B6A-AF49-B4EC-2B6F4D8D55A8}" type="parTrans" cxnId="{A896EA92-0E67-C240-8F82-DA6429028ED8}">
      <dgm:prSet/>
      <dgm:spPr/>
      <dgm:t>
        <a:bodyPr/>
        <a:lstStyle/>
        <a:p>
          <a:endParaRPr lang="en-US"/>
        </a:p>
      </dgm:t>
    </dgm:pt>
    <dgm:pt modelId="{8DEB5A74-F290-6241-9445-D360E32C9CC9}" type="sibTrans" cxnId="{A896EA92-0E67-C240-8F82-DA6429028ED8}">
      <dgm:prSet/>
      <dgm:spPr/>
      <dgm:t>
        <a:bodyPr/>
        <a:lstStyle/>
        <a:p>
          <a:endParaRPr lang="en-US"/>
        </a:p>
      </dgm:t>
    </dgm:pt>
    <dgm:pt modelId="{E62F4F1F-8B66-ED4E-86FE-F0A0A7B90200}">
      <dgm:prSet phldrT="[Text]"/>
      <dgm:spPr/>
      <dgm:t>
        <a:bodyPr/>
        <a:lstStyle/>
        <a:p>
          <a:r>
            <a:rPr lang="en-US" dirty="0" smtClean="0"/>
            <a:t>Where are you in</a:t>
          </a:r>
          <a:r>
            <a:rPr lang="en-US" baseline="0" dirty="0" smtClean="0"/>
            <a:t> the curriculum?</a:t>
          </a:r>
          <a:endParaRPr lang="en-US" dirty="0"/>
        </a:p>
      </dgm:t>
    </dgm:pt>
    <dgm:pt modelId="{2505353B-8A85-9C49-8983-84C1C598C9A7}" type="parTrans" cxnId="{B0D95EAC-2C87-AB44-9A6B-965739C452D0}">
      <dgm:prSet/>
      <dgm:spPr/>
      <dgm:t>
        <a:bodyPr/>
        <a:lstStyle/>
        <a:p>
          <a:endParaRPr lang="en-US"/>
        </a:p>
      </dgm:t>
    </dgm:pt>
    <dgm:pt modelId="{7DEEB83A-6247-7648-9B16-46702F8F6A35}" type="sibTrans" cxnId="{B0D95EAC-2C87-AB44-9A6B-965739C452D0}">
      <dgm:prSet/>
      <dgm:spPr/>
      <dgm:t>
        <a:bodyPr/>
        <a:lstStyle/>
        <a:p>
          <a:endParaRPr lang="en-US"/>
        </a:p>
      </dgm:t>
    </dgm:pt>
    <dgm:pt modelId="{825922E3-E2BC-1E4E-9BA6-7A1C37573B99}">
      <dgm:prSet phldrT="[Text]"/>
      <dgm:spPr/>
      <dgm:t>
        <a:bodyPr/>
        <a:lstStyle/>
        <a:p>
          <a:r>
            <a:rPr lang="en-US" dirty="0" smtClean="0"/>
            <a:t>What did the data tell you?</a:t>
          </a:r>
          <a:endParaRPr lang="en-US" dirty="0"/>
        </a:p>
      </dgm:t>
    </dgm:pt>
    <dgm:pt modelId="{8909C26E-975A-4B41-841E-32FC5C2DEBBD}" type="parTrans" cxnId="{5FEDD056-218B-7543-A389-896220408784}">
      <dgm:prSet/>
      <dgm:spPr/>
      <dgm:t>
        <a:bodyPr/>
        <a:lstStyle/>
        <a:p>
          <a:endParaRPr lang="en-US"/>
        </a:p>
      </dgm:t>
    </dgm:pt>
    <dgm:pt modelId="{9DED8083-8BCD-E94F-8D98-23A90A71BB0C}" type="sibTrans" cxnId="{5FEDD056-218B-7543-A389-896220408784}">
      <dgm:prSet/>
      <dgm:spPr/>
      <dgm:t>
        <a:bodyPr/>
        <a:lstStyle/>
        <a:p>
          <a:endParaRPr lang="en-US"/>
        </a:p>
      </dgm:t>
    </dgm:pt>
    <dgm:pt modelId="{221CA56E-9472-DD43-86A6-D4F5BA209FDB}">
      <dgm:prSet phldrT="[Text]"/>
      <dgm:spPr/>
      <dgm:t>
        <a:bodyPr/>
        <a:lstStyle/>
        <a:p>
          <a:r>
            <a:rPr lang="en-US" dirty="0" smtClean="0"/>
            <a:t>What are</a:t>
          </a:r>
          <a:r>
            <a:rPr lang="en-US" baseline="0" dirty="0" smtClean="0"/>
            <a:t> the patterns that emerged?</a:t>
          </a:r>
          <a:endParaRPr lang="en-US" dirty="0"/>
        </a:p>
      </dgm:t>
    </dgm:pt>
    <dgm:pt modelId="{219C1713-F8FC-C445-B0CC-14F8F8BC69DA}" type="parTrans" cxnId="{011D02F9-D02E-7740-BE6A-5A0F0520772C}">
      <dgm:prSet/>
      <dgm:spPr/>
      <dgm:t>
        <a:bodyPr/>
        <a:lstStyle/>
        <a:p>
          <a:endParaRPr lang="en-US"/>
        </a:p>
      </dgm:t>
    </dgm:pt>
    <dgm:pt modelId="{1DC3A4D5-BCC3-804C-8214-7B62C030A265}" type="sibTrans" cxnId="{011D02F9-D02E-7740-BE6A-5A0F0520772C}">
      <dgm:prSet/>
      <dgm:spPr/>
      <dgm:t>
        <a:bodyPr/>
        <a:lstStyle/>
        <a:p>
          <a:endParaRPr lang="en-US"/>
        </a:p>
      </dgm:t>
    </dgm:pt>
    <dgm:pt modelId="{B1B4BD01-FFE4-E747-B6E3-ED8727C1038C}">
      <dgm:prSet phldrT="[Text]"/>
      <dgm:spPr/>
      <dgm:t>
        <a:bodyPr/>
        <a:lstStyle/>
        <a:p>
          <a:r>
            <a:rPr lang="en-US" dirty="0" smtClean="0"/>
            <a:t>What do you need to adapt?</a:t>
          </a:r>
          <a:endParaRPr lang="en-US" dirty="0"/>
        </a:p>
      </dgm:t>
    </dgm:pt>
    <dgm:pt modelId="{6B9ADA77-FE31-4944-8B6A-7897E77324D0}" type="parTrans" cxnId="{A33EAE22-5B1C-E34C-A973-C64F031A444E}">
      <dgm:prSet/>
      <dgm:spPr/>
      <dgm:t>
        <a:bodyPr/>
        <a:lstStyle/>
        <a:p>
          <a:endParaRPr lang="en-US"/>
        </a:p>
      </dgm:t>
    </dgm:pt>
    <dgm:pt modelId="{BE2B5E74-E9DE-0448-A283-419B3A03E433}" type="sibTrans" cxnId="{A33EAE22-5B1C-E34C-A973-C64F031A444E}">
      <dgm:prSet/>
      <dgm:spPr/>
      <dgm:t>
        <a:bodyPr/>
        <a:lstStyle/>
        <a:p>
          <a:endParaRPr lang="en-US"/>
        </a:p>
      </dgm:t>
    </dgm:pt>
    <dgm:pt modelId="{B9E1EA75-2166-9249-95AA-1F8FF49239AE}">
      <dgm:prSet phldrT="[Text]" custT="1"/>
      <dgm:spPr/>
      <dgm:t>
        <a:bodyPr/>
        <a:lstStyle/>
        <a:p>
          <a:r>
            <a:rPr lang="en-US" sz="4400" dirty="0" smtClean="0"/>
            <a:t>Strategize</a:t>
          </a:r>
          <a:endParaRPr lang="en-US" sz="4400" dirty="0"/>
        </a:p>
      </dgm:t>
    </dgm:pt>
    <dgm:pt modelId="{D5F25F02-DB17-3840-A01B-9DD42E6959C5}" type="parTrans" cxnId="{055A9E41-85AF-2E40-96FA-D3F8F9D0F39D}">
      <dgm:prSet/>
      <dgm:spPr/>
      <dgm:t>
        <a:bodyPr/>
        <a:lstStyle/>
        <a:p>
          <a:endParaRPr lang="en-US"/>
        </a:p>
      </dgm:t>
    </dgm:pt>
    <dgm:pt modelId="{DDB68954-1F41-F14A-A780-5255CA4EDAAA}" type="sibTrans" cxnId="{055A9E41-85AF-2E40-96FA-D3F8F9D0F39D}">
      <dgm:prSet/>
      <dgm:spPr/>
      <dgm:t>
        <a:bodyPr/>
        <a:lstStyle/>
        <a:p>
          <a:endParaRPr lang="en-US"/>
        </a:p>
      </dgm:t>
    </dgm:pt>
    <dgm:pt modelId="{C67E4AF6-68AD-EF42-9AE2-86EBDE31985B}">
      <dgm:prSet phldrT="[Text]" custT="1"/>
      <dgm:spPr/>
      <dgm:t>
        <a:bodyPr/>
        <a:lstStyle/>
        <a:p>
          <a:r>
            <a:rPr lang="en-US" sz="4400" dirty="0" smtClean="0"/>
            <a:t>Delineate</a:t>
          </a:r>
          <a:endParaRPr lang="en-US" sz="4400" dirty="0"/>
        </a:p>
      </dgm:t>
    </dgm:pt>
    <dgm:pt modelId="{B07F1613-375B-7E41-ABBC-498EF676699D}" type="parTrans" cxnId="{F8A1E7D5-CE6A-9B47-A352-C8900D412549}">
      <dgm:prSet/>
      <dgm:spPr/>
      <dgm:t>
        <a:bodyPr/>
        <a:lstStyle/>
        <a:p>
          <a:endParaRPr lang="en-US"/>
        </a:p>
      </dgm:t>
    </dgm:pt>
    <dgm:pt modelId="{F72F1209-6BBD-2749-867C-F57341DC3A73}" type="sibTrans" cxnId="{F8A1E7D5-CE6A-9B47-A352-C8900D412549}">
      <dgm:prSet/>
      <dgm:spPr/>
      <dgm:t>
        <a:bodyPr/>
        <a:lstStyle/>
        <a:p>
          <a:endParaRPr lang="en-US"/>
        </a:p>
      </dgm:t>
    </dgm:pt>
    <dgm:pt modelId="{9AB56745-B567-1142-8EB3-AD11ECD38FC0}">
      <dgm:prSet phldrT="[Text]" custT="1"/>
      <dgm:spPr/>
      <dgm:t>
        <a:bodyPr/>
        <a:lstStyle/>
        <a:p>
          <a:r>
            <a:rPr lang="en-US" sz="4000" smtClean="0"/>
            <a:t>Synthesize</a:t>
          </a:r>
          <a:endParaRPr lang="en-US" sz="4000" dirty="0"/>
        </a:p>
      </dgm:t>
    </dgm:pt>
    <dgm:pt modelId="{03920F53-A971-D747-81F9-BF7750A7AEE5}" type="parTrans" cxnId="{7C65BA06-11A3-2C42-8572-0A301E38CEEC}">
      <dgm:prSet/>
      <dgm:spPr/>
      <dgm:t>
        <a:bodyPr/>
        <a:lstStyle/>
        <a:p>
          <a:endParaRPr lang="en-US"/>
        </a:p>
      </dgm:t>
    </dgm:pt>
    <dgm:pt modelId="{E041E4AC-E44A-B246-AFDE-635AB280FA94}" type="sibTrans" cxnId="{7C65BA06-11A3-2C42-8572-0A301E38CEEC}">
      <dgm:prSet/>
      <dgm:spPr/>
      <dgm:t>
        <a:bodyPr/>
        <a:lstStyle/>
        <a:p>
          <a:endParaRPr lang="en-US"/>
        </a:p>
      </dgm:t>
    </dgm:pt>
    <dgm:pt modelId="{910F7716-225E-3347-892F-BC04B87B6C60}">
      <dgm:prSet custT="1">
        <dgm:style>
          <a:lnRef idx="2">
            <a:schemeClr val="accent2"/>
          </a:lnRef>
          <a:fillRef idx="1">
            <a:schemeClr val="lt1"/>
          </a:fillRef>
          <a:effectRef idx="0">
            <a:schemeClr val="accent2"/>
          </a:effectRef>
          <a:fontRef idx="minor">
            <a:schemeClr val="dk1"/>
          </a:fontRef>
        </dgm:style>
      </dgm:prSet>
      <dgm:spPr>
        <a:solidFill>
          <a:schemeClr val="accent1">
            <a:lumMod val="20000"/>
            <a:lumOff val="80000"/>
          </a:schemeClr>
        </a:solidFill>
      </dgm:spPr>
      <dgm:t>
        <a:bodyPr/>
        <a:lstStyle/>
        <a:p>
          <a:pPr algn="l"/>
          <a:r>
            <a:rPr lang="en-US" sz="4000" dirty="0" smtClean="0"/>
            <a:t>   Justify</a:t>
          </a:r>
          <a:endParaRPr lang="en-US" sz="4000" dirty="0"/>
        </a:p>
      </dgm:t>
    </dgm:pt>
    <dgm:pt modelId="{D8245AB3-198B-0240-9FBD-9EBB8E5B34D7}" type="parTrans" cxnId="{76F36C79-2779-3C41-9F19-0EE0B17D3686}">
      <dgm:prSet/>
      <dgm:spPr/>
      <dgm:t>
        <a:bodyPr/>
        <a:lstStyle/>
        <a:p>
          <a:endParaRPr lang="en-US"/>
        </a:p>
      </dgm:t>
    </dgm:pt>
    <dgm:pt modelId="{7F6CF84D-131C-F34C-9C5B-214360C4A98C}" type="sibTrans" cxnId="{76F36C79-2779-3C41-9F19-0EE0B17D3686}">
      <dgm:prSet/>
      <dgm:spPr/>
      <dgm:t>
        <a:bodyPr/>
        <a:lstStyle/>
        <a:p>
          <a:endParaRPr lang="en-US"/>
        </a:p>
      </dgm:t>
    </dgm:pt>
    <dgm:pt modelId="{A278472C-507F-D74F-A245-5B2BE3EC7E02}" type="pres">
      <dgm:prSet presAssocID="{7B9632CF-F668-4D46-AAAA-46A36617676F}" presName="mainComposite" presStyleCnt="0">
        <dgm:presLayoutVars>
          <dgm:chPref val="1"/>
          <dgm:dir/>
          <dgm:animOne val="branch"/>
          <dgm:animLvl val="lvl"/>
          <dgm:resizeHandles val="exact"/>
        </dgm:presLayoutVars>
      </dgm:prSet>
      <dgm:spPr/>
      <dgm:t>
        <a:bodyPr/>
        <a:lstStyle/>
        <a:p>
          <a:endParaRPr lang="en-US"/>
        </a:p>
      </dgm:t>
    </dgm:pt>
    <dgm:pt modelId="{2D73C81B-7F02-5D4F-B76A-53947332D7FB}" type="pres">
      <dgm:prSet presAssocID="{7B9632CF-F668-4D46-AAAA-46A36617676F}" presName="hierFlow" presStyleCnt="0"/>
      <dgm:spPr/>
    </dgm:pt>
    <dgm:pt modelId="{7931D1CE-F36B-3445-BD09-B86D91741C28}" type="pres">
      <dgm:prSet presAssocID="{7B9632CF-F668-4D46-AAAA-46A36617676F}" presName="firstBuf" presStyleCnt="0"/>
      <dgm:spPr/>
    </dgm:pt>
    <dgm:pt modelId="{C8B0871F-FB3E-7947-B3F9-0DED90967BD3}" type="pres">
      <dgm:prSet presAssocID="{7B9632CF-F668-4D46-AAAA-46A36617676F}" presName="hierChild1" presStyleCnt="0">
        <dgm:presLayoutVars>
          <dgm:chPref val="1"/>
          <dgm:animOne val="branch"/>
          <dgm:animLvl val="lvl"/>
        </dgm:presLayoutVars>
      </dgm:prSet>
      <dgm:spPr/>
    </dgm:pt>
    <dgm:pt modelId="{CF10F2CD-F293-164D-BD19-A489CAF334EE}" type="pres">
      <dgm:prSet presAssocID="{85B27791-176E-9A4E-9C9C-E82FA07B2233}" presName="Name14" presStyleCnt="0"/>
      <dgm:spPr/>
    </dgm:pt>
    <dgm:pt modelId="{FBBAE18A-F9A4-D54D-8C01-07B6A4DD1400}" type="pres">
      <dgm:prSet presAssocID="{85B27791-176E-9A4E-9C9C-E82FA07B2233}" presName="level1Shape" presStyleLbl="node0" presStyleIdx="0" presStyleCnt="1" custLinFactX="-100000" custLinFactNeighborX="-137259" custLinFactNeighborY="-14653">
        <dgm:presLayoutVars>
          <dgm:chPref val="3"/>
        </dgm:presLayoutVars>
      </dgm:prSet>
      <dgm:spPr/>
      <dgm:t>
        <a:bodyPr/>
        <a:lstStyle/>
        <a:p>
          <a:endParaRPr lang="en-US"/>
        </a:p>
      </dgm:t>
    </dgm:pt>
    <dgm:pt modelId="{820421C7-5653-544A-97E8-4372ED169848}" type="pres">
      <dgm:prSet presAssocID="{85B27791-176E-9A4E-9C9C-E82FA07B2233}" presName="hierChild2" presStyleCnt="0"/>
      <dgm:spPr/>
    </dgm:pt>
    <dgm:pt modelId="{B33DEB29-240D-AD42-903B-D268C94AE0DB}" type="pres">
      <dgm:prSet presAssocID="{E4739031-1B6A-AF49-B4EC-2B6F4D8D55A8}" presName="Name19" presStyleLbl="parChTrans1D2" presStyleIdx="0" presStyleCnt="2"/>
      <dgm:spPr/>
      <dgm:t>
        <a:bodyPr/>
        <a:lstStyle/>
        <a:p>
          <a:endParaRPr lang="en-US"/>
        </a:p>
      </dgm:t>
    </dgm:pt>
    <dgm:pt modelId="{9BB47A66-7E4D-4247-80EA-A5944BDA2875}" type="pres">
      <dgm:prSet presAssocID="{7AAE0FA2-7BAC-8F4A-8821-0CB5415DACC9}" presName="Name21" presStyleCnt="0"/>
      <dgm:spPr/>
    </dgm:pt>
    <dgm:pt modelId="{FE6DFFE4-8712-A84B-90DA-68D638546395}" type="pres">
      <dgm:prSet presAssocID="{7AAE0FA2-7BAC-8F4A-8821-0CB5415DACC9}" presName="level2Shape" presStyleLbl="node2" presStyleIdx="0" presStyleCnt="2" custLinFactNeighborX="-92760" custLinFactNeighborY="-48016"/>
      <dgm:spPr/>
      <dgm:t>
        <a:bodyPr/>
        <a:lstStyle/>
        <a:p>
          <a:endParaRPr lang="en-US"/>
        </a:p>
      </dgm:t>
    </dgm:pt>
    <dgm:pt modelId="{5092E782-2494-7E4C-B0CA-19645985CABC}" type="pres">
      <dgm:prSet presAssocID="{7AAE0FA2-7BAC-8F4A-8821-0CB5415DACC9}" presName="hierChild3" presStyleCnt="0"/>
      <dgm:spPr/>
    </dgm:pt>
    <dgm:pt modelId="{778F8BA6-23B3-1544-94FA-9D2CB50DCD00}" type="pres">
      <dgm:prSet presAssocID="{2505353B-8A85-9C49-8983-84C1C598C9A7}" presName="Name19" presStyleLbl="parChTrans1D3" presStyleIdx="0" presStyleCnt="3"/>
      <dgm:spPr/>
      <dgm:t>
        <a:bodyPr/>
        <a:lstStyle/>
        <a:p>
          <a:endParaRPr lang="en-US"/>
        </a:p>
      </dgm:t>
    </dgm:pt>
    <dgm:pt modelId="{3B18E69C-8F0D-2543-8601-184900FB5CEF}" type="pres">
      <dgm:prSet presAssocID="{E62F4F1F-8B66-ED4E-86FE-F0A0A7B90200}" presName="Name21" presStyleCnt="0"/>
      <dgm:spPr/>
    </dgm:pt>
    <dgm:pt modelId="{AA6792FD-08DE-364B-9F1C-D50B10A29AFD}" type="pres">
      <dgm:prSet presAssocID="{E62F4F1F-8B66-ED4E-86FE-F0A0A7B90200}" presName="level2Shape" presStyleLbl="node3" presStyleIdx="0" presStyleCnt="3" custLinFactX="-10480" custLinFactNeighborX="-100000" custLinFactNeighborY="-82817"/>
      <dgm:spPr/>
      <dgm:t>
        <a:bodyPr/>
        <a:lstStyle/>
        <a:p>
          <a:endParaRPr lang="en-US"/>
        </a:p>
      </dgm:t>
    </dgm:pt>
    <dgm:pt modelId="{F827FD38-EA41-9040-B777-4E0F83E2B44E}" type="pres">
      <dgm:prSet presAssocID="{E62F4F1F-8B66-ED4E-86FE-F0A0A7B90200}" presName="hierChild3" presStyleCnt="0"/>
      <dgm:spPr/>
    </dgm:pt>
    <dgm:pt modelId="{D38CCF96-7A05-504C-B746-9FFC5CBB3BCF}" type="pres">
      <dgm:prSet presAssocID="{8909C26E-975A-4B41-841E-32FC5C2DEBBD}" presName="Name19" presStyleLbl="parChTrans1D3" presStyleIdx="1" presStyleCnt="3"/>
      <dgm:spPr/>
      <dgm:t>
        <a:bodyPr/>
        <a:lstStyle/>
        <a:p>
          <a:endParaRPr lang="en-US"/>
        </a:p>
      </dgm:t>
    </dgm:pt>
    <dgm:pt modelId="{AD6923B4-98D0-2941-A770-3CCB621D794B}" type="pres">
      <dgm:prSet presAssocID="{825922E3-E2BC-1E4E-9BA6-7A1C37573B99}" presName="Name21" presStyleCnt="0"/>
      <dgm:spPr/>
    </dgm:pt>
    <dgm:pt modelId="{2F4BA68D-8CA8-054D-B16B-0F87828BE811}" type="pres">
      <dgm:prSet presAssocID="{825922E3-E2BC-1E4E-9BA6-7A1C37573B99}" presName="level2Shape" presStyleLbl="node3" presStyleIdx="1" presStyleCnt="3" custLinFactNeighborX="-86548" custLinFactNeighborY="-76147"/>
      <dgm:spPr/>
      <dgm:t>
        <a:bodyPr/>
        <a:lstStyle/>
        <a:p>
          <a:endParaRPr lang="en-US"/>
        </a:p>
      </dgm:t>
    </dgm:pt>
    <dgm:pt modelId="{70714746-C86F-7D49-B3DC-53FB07866495}" type="pres">
      <dgm:prSet presAssocID="{825922E3-E2BC-1E4E-9BA6-7A1C37573B99}" presName="hierChild3" presStyleCnt="0"/>
      <dgm:spPr/>
    </dgm:pt>
    <dgm:pt modelId="{F2441E1D-35B4-4244-ABD0-3FA3F91B6326}" type="pres">
      <dgm:prSet presAssocID="{219C1713-F8FC-C445-B0CC-14F8F8BC69DA}" presName="Name19" presStyleLbl="parChTrans1D2" presStyleIdx="1" presStyleCnt="2"/>
      <dgm:spPr/>
      <dgm:t>
        <a:bodyPr/>
        <a:lstStyle/>
        <a:p>
          <a:endParaRPr lang="en-US"/>
        </a:p>
      </dgm:t>
    </dgm:pt>
    <dgm:pt modelId="{4E602E7A-CCCC-2C4E-9D1D-CDDBFEAB9ADD}" type="pres">
      <dgm:prSet presAssocID="{221CA56E-9472-DD43-86A6-D4F5BA209FDB}" presName="Name21" presStyleCnt="0"/>
      <dgm:spPr/>
    </dgm:pt>
    <dgm:pt modelId="{2CEDA978-2711-0547-B372-DE5959630559}" type="pres">
      <dgm:prSet presAssocID="{221CA56E-9472-DD43-86A6-D4F5BA209FDB}" presName="level2Shape" presStyleLbl="node2" presStyleIdx="1" presStyleCnt="2" custLinFactX="-56025" custLinFactNeighborX="-100000" custLinFactNeighborY="-48016"/>
      <dgm:spPr/>
      <dgm:t>
        <a:bodyPr/>
        <a:lstStyle/>
        <a:p>
          <a:endParaRPr lang="en-US"/>
        </a:p>
      </dgm:t>
    </dgm:pt>
    <dgm:pt modelId="{5426FB61-ECA6-914E-8360-B5C7BE996C02}" type="pres">
      <dgm:prSet presAssocID="{221CA56E-9472-DD43-86A6-D4F5BA209FDB}" presName="hierChild3" presStyleCnt="0"/>
      <dgm:spPr/>
    </dgm:pt>
    <dgm:pt modelId="{218F9510-4ED6-7941-8DCE-221C8BF2983A}" type="pres">
      <dgm:prSet presAssocID="{6B9ADA77-FE31-4944-8B6A-7897E77324D0}" presName="Name19" presStyleLbl="parChTrans1D3" presStyleIdx="2" presStyleCnt="3"/>
      <dgm:spPr/>
      <dgm:t>
        <a:bodyPr/>
        <a:lstStyle/>
        <a:p>
          <a:endParaRPr lang="en-US"/>
        </a:p>
      </dgm:t>
    </dgm:pt>
    <dgm:pt modelId="{3E65AED0-BEFB-724E-B435-501D2A44DDAB}" type="pres">
      <dgm:prSet presAssocID="{B1B4BD01-FFE4-E747-B6E3-ED8727C1038C}" presName="Name21" presStyleCnt="0"/>
      <dgm:spPr/>
    </dgm:pt>
    <dgm:pt modelId="{4ECD02B5-5EF5-7140-AB5A-DB89D7954020}" type="pres">
      <dgm:prSet presAssocID="{B1B4BD01-FFE4-E747-B6E3-ED8727C1038C}" presName="level2Shape" presStyleLbl="node3" presStyleIdx="2" presStyleCnt="3" custLinFactNeighborX="-56751" custLinFactNeighborY="-81050"/>
      <dgm:spPr/>
      <dgm:t>
        <a:bodyPr/>
        <a:lstStyle/>
        <a:p>
          <a:endParaRPr lang="en-US"/>
        </a:p>
      </dgm:t>
    </dgm:pt>
    <dgm:pt modelId="{CD69DCC2-0E9B-914C-8743-5853F0BE2B32}" type="pres">
      <dgm:prSet presAssocID="{B1B4BD01-FFE4-E747-B6E3-ED8727C1038C}" presName="hierChild3" presStyleCnt="0"/>
      <dgm:spPr/>
    </dgm:pt>
    <dgm:pt modelId="{DAA05637-E895-2144-AFD6-8AB36FC1F12F}" type="pres">
      <dgm:prSet presAssocID="{7B9632CF-F668-4D46-AAAA-46A36617676F}" presName="bgShapesFlow" presStyleCnt="0"/>
      <dgm:spPr/>
    </dgm:pt>
    <dgm:pt modelId="{3CF74605-5236-844B-85D3-FB8B63C43CED}" type="pres">
      <dgm:prSet presAssocID="{B9E1EA75-2166-9249-95AA-1F8FF49239AE}" presName="rectComp" presStyleCnt="0"/>
      <dgm:spPr/>
    </dgm:pt>
    <dgm:pt modelId="{739E70B1-3497-E041-B950-5236F75CE10F}" type="pres">
      <dgm:prSet presAssocID="{B9E1EA75-2166-9249-95AA-1F8FF49239AE}" presName="bgRect" presStyleLbl="bgShp" presStyleIdx="0" presStyleCnt="4"/>
      <dgm:spPr/>
      <dgm:t>
        <a:bodyPr/>
        <a:lstStyle/>
        <a:p>
          <a:endParaRPr lang="en-US"/>
        </a:p>
      </dgm:t>
    </dgm:pt>
    <dgm:pt modelId="{BF4B6849-0D03-7A4E-91D3-1DAA7802AA8D}" type="pres">
      <dgm:prSet presAssocID="{B9E1EA75-2166-9249-95AA-1F8FF49239AE}" presName="bgRectTx" presStyleLbl="bgShp" presStyleIdx="0" presStyleCnt="4">
        <dgm:presLayoutVars>
          <dgm:bulletEnabled val="1"/>
        </dgm:presLayoutVars>
      </dgm:prSet>
      <dgm:spPr/>
      <dgm:t>
        <a:bodyPr/>
        <a:lstStyle/>
        <a:p>
          <a:endParaRPr lang="en-US"/>
        </a:p>
      </dgm:t>
    </dgm:pt>
    <dgm:pt modelId="{D7BDE17B-FD98-5543-BB17-0909FDDE2218}" type="pres">
      <dgm:prSet presAssocID="{B9E1EA75-2166-9249-95AA-1F8FF49239AE}" presName="spComp" presStyleCnt="0"/>
      <dgm:spPr/>
    </dgm:pt>
    <dgm:pt modelId="{7796D206-D510-864D-9B1C-D6F1DEC6DD98}" type="pres">
      <dgm:prSet presAssocID="{B9E1EA75-2166-9249-95AA-1F8FF49239AE}" presName="vSp" presStyleCnt="0"/>
      <dgm:spPr/>
    </dgm:pt>
    <dgm:pt modelId="{C0DCCC7A-E4C6-C848-87C6-3AE3877FBD00}" type="pres">
      <dgm:prSet presAssocID="{C67E4AF6-68AD-EF42-9AE2-86EBDE31985B}" presName="rectComp" presStyleCnt="0"/>
      <dgm:spPr/>
    </dgm:pt>
    <dgm:pt modelId="{3A0375F1-A963-AF48-B2AC-D5B43D44C0C7}" type="pres">
      <dgm:prSet presAssocID="{C67E4AF6-68AD-EF42-9AE2-86EBDE31985B}" presName="bgRect" presStyleLbl="bgShp" presStyleIdx="1" presStyleCnt="4"/>
      <dgm:spPr/>
      <dgm:t>
        <a:bodyPr/>
        <a:lstStyle/>
        <a:p>
          <a:endParaRPr lang="en-US"/>
        </a:p>
      </dgm:t>
    </dgm:pt>
    <dgm:pt modelId="{85E7B230-4579-A843-89C9-78E463D4E998}" type="pres">
      <dgm:prSet presAssocID="{C67E4AF6-68AD-EF42-9AE2-86EBDE31985B}" presName="bgRectTx" presStyleLbl="bgShp" presStyleIdx="1" presStyleCnt="4">
        <dgm:presLayoutVars>
          <dgm:bulletEnabled val="1"/>
        </dgm:presLayoutVars>
      </dgm:prSet>
      <dgm:spPr/>
      <dgm:t>
        <a:bodyPr/>
        <a:lstStyle/>
        <a:p>
          <a:endParaRPr lang="en-US"/>
        </a:p>
      </dgm:t>
    </dgm:pt>
    <dgm:pt modelId="{FB021C8E-6269-4A42-9B5B-9BCE91B54368}" type="pres">
      <dgm:prSet presAssocID="{C67E4AF6-68AD-EF42-9AE2-86EBDE31985B}" presName="spComp" presStyleCnt="0"/>
      <dgm:spPr/>
    </dgm:pt>
    <dgm:pt modelId="{D7C86A1D-D48B-0843-A752-B61410199097}" type="pres">
      <dgm:prSet presAssocID="{C67E4AF6-68AD-EF42-9AE2-86EBDE31985B}" presName="vSp" presStyleCnt="0"/>
      <dgm:spPr/>
    </dgm:pt>
    <dgm:pt modelId="{C8A2B3A7-667D-9D4C-8421-E509709427D8}" type="pres">
      <dgm:prSet presAssocID="{9AB56745-B567-1142-8EB3-AD11ECD38FC0}" presName="rectComp" presStyleCnt="0"/>
      <dgm:spPr/>
    </dgm:pt>
    <dgm:pt modelId="{4E9615D4-2F9E-A64A-8276-BE382B32F7B7}" type="pres">
      <dgm:prSet presAssocID="{9AB56745-B567-1142-8EB3-AD11ECD38FC0}" presName="bgRect" presStyleLbl="bgShp" presStyleIdx="2" presStyleCnt="4"/>
      <dgm:spPr/>
      <dgm:t>
        <a:bodyPr/>
        <a:lstStyle/>
        <a:p>
          <a:endParaRPr lang="en-US"/>
        </a:p>
      </dgm:t>
    </dgm:pt>
    <dgm:pt modelId="{9FF46613-0998-A747-B944-EC98801832F5}" type="pres">
      <dgm:prSet presAssocID="{9AB56745-B567-1142-8EB3-AD11ECD38FC0}" presName="bgRectTx" presStyleLbl="bgShp" presStyleIdx="2" presStyleCnt="4">
        <dgm:presLayoutVars>
          <dgm:bulletEnabled val="1"/>
        </dgm:presLayoutVars>
      </dgm:prSet>
      <dgm:spPr/>
      <dgm:t>
        <a:bodyPr/>
        <a:lstStyle/>
        <a:p>
          <a:endParaRPr lang="en-US"/>
        </a:p>
      </dgm:t>
    </dgm:pt>
    <dgm:pt modelId="{0EA7CB48-2214-1A4A-ADB2-2563696DAE8F}" type="pres">
      <dgm:prSet presAssocID="{9AB56745-B567-1142-8EB3-AD11ECD38FC0}" presName="spComp" presStyleCnt="0"/>
      <dgm:spPr/>
    </dgm:pt>
    <dgm:pt modelId="{176D5D61-F8B7-CC4D-A933-1CDE4E0B31F0}" type="pres">
      <dgm:prSet presAssocID="{9AB56745-B567-1142-8EB3-AD11ECD38FC0}" presName="vSp" presStyleCnt="0"/>
      <dgm:spPr/>
    </dgm:pt>
    <dgm:pt modelId="{2C6A9F1B-6475-9743-BA7B-38728EBE9FF1}" type="pres">
      <dgm:prSet presAssocID="{910F7716-225E-3347-892F-BC04B87B6C60}" presName="rectComp" presStyleCnt="0"/>
      <dgm:spPr/>
    </dgm:pt>
    <dgm:pt modelId="{D463EA65-CF82-D440-B3FE-58811FA740C0}" type="pres">
      <dgm:prSet presAssocID="{910F7716-225E-3347-892F-BC04B87B6C60}" presName="bgRect" presStyleLbl="bgShp" presStyleIdx="3" presStyleCnt="4"/>
      <dgm:spPr/>
      <dgm:t>
        <a:bodyPr/>
        <a:lstStyle/>
        <a:p>
          <a:endParaRPr lang="en-US"/>
        </a:p>
      </dgm:t>
    </dgm:pt>
    <dgm:pt modelId="{351FD8C7-70F5-EA4D-AF0D-8C2DE55C50B8}" type="pres">
      <dgm:prSet presAssocID="{910F7716-225E-3347-892F-BC04B87B6C60}" presName="bgRectTx" presStyleLbl="bgShp" presStyleIdx="3" presStyleCnt="4">
        <dgm:presLayoutVars>
          <dgm:bulletEnabled val="1"/>
        </dgm:presLayoutVars>
      </dgm:prSet>
      <dgm:spPr/>
      <dgm:t>
        <a:bodyPr/>
        <a:lstStyle/>
        <a:p>
          <a:endParaRPr lang="en-US"/>
        </a:p>
      </dgm:t>
    </dgm:pt>
  </dgm:ptLst>
  <dgm:cxnLst>
    <dgm:cxn modelId="{0F783CD6-7E9F-4547-AFCF-E5FB2423A011}" type="presOf" srcId="{9AB56745-B567-1142-8EB3-AD11ECD38FC0}" destId="{4E9615D4-2F9E-A64A-8276-BE382B32F7B7}" srcOrd="0" destOrd="0" presId="urn:microsoft.com/office/officeart/2005/8/layout/hierarchy6"/>
    <dgm:cxn modelId="{48FE68EC-A954-414F-9A3A-D96D58E57693}" type="presOf" srcId="{E4739031-1B6A-AF49-B4EC-2B6F4D8D55A8}" destId="{B33DEB29-240D-AD42-903B-D268C94AE0DB}" srcOrd="0" destOrd="0" presId="urn:microsoft.com/office/officeart/2005/8/layout/hierarchy6"/>
    <dgm:cxn modelId="{0D1AA815-9790-AE40-B287-553516D6022F}" type="presOf" srcId="{C67E4AF6-68AD-EF42-9AE2-86EBDE31985B}" destId="{3A0375F1-A963-AF48-B2AC-D5B43D44C0C7}" srcOrd="0" destOrd="0" presId="urn:microsoft.com/office/officeart/2005/8/layout/hierarchy6"/>
    <dgm:cxn modelId="{7C65BA06-11A3-2C42-8572-0A301E38CEEC}" srcId="{7B9632CF-F668-4D46-AAAA-46A36617676F}" destId="{9AB56745-B567-1142-8EB3-AD11ECD38FC0}" srcOrd="3" destOrd="0" parTransId="{03920F53-A971-D747-81F9-BF7750A7AEE5}" sibTransId="{E041E4AC-E44A-B246-AFDE-635AB280FA94}"/>
    <dgm:cxn modelId="{76F36C79-2779-3C41-9F19-0EE0B17D3686}" srcId="{7B9632CF-F668-4D46-AAAA-46A36617676F}" destId="{910F7716-225E-3347-892F-BC04B87B6C60}" srcOrd="4" destOrd="0" parTransId="{D8245AB3-198B-0240-9FBD-9EBB8E5B34D7}" sibTransId="{7F6CF84D-131C-F34C-9C5B-214360C4A98C}"/>
    <dgm:cxn modelId="{49F45DDE-D09F-1840-8321-1521560D7686}" type="presOf" srcId="{910F7716-225E-3347-892F-BC04B87B6C60}" destId="{351FD8C7-70F5-EA4D-AF0D-8C2DE55C50B8}" srcOrd="1" destOrd="0" presId="urn:microsoft.com/office/officeart/2005/8/layout/hierarchy6"/>
    <dgm:cxn modelId="{A896EA92-0E67-C240-8F82-DA6429028ED8}" srcId="{85B27791-176E-9A4E-9C9C-E82FA07B2233}" destId="{7AAE0FA2-7BAC-8F4A-8821-0CB5415DACC9}" srcOrd="0" destOrd="0" parTransId="{E4739031-1B6A-AF49-B4EC-2B6F4D8D55A8}" sibTransId="{8DEB5A74-F290-6241-9445-D360E32C9CC9}"/>
    <dgm:cxn modelId="{2E79466C-06B4-754A-B74B-C664994DA3F8}" type="presOf" srcId="{7AAE0FA2-7BAC-8F4A-8821-0CB5415DACC9}" destId="{FE6DFFE4-8712-A84B-90DA-68D638546395}" srcOrd="0" destOrd="0" presId="urn:microsoft.com/office/officeart/2005/8/layout/hierarchy6"/>
    <dgm:cxn modelId="{F4C736D8-D5BD-7E43-9337-24DE3A0CEA9A}" type="presOf" srcId="{B9E1EA75-2166-9249-95AA-1F8FF49239AE}" destId="{BF4B6849-0D03-7A4E-91D3-1DAA7802AA8D}" srcOrd="1" destOrd="0" presId="urn:microsoft.com/office/officeart/2005/8/layout/hierarchy6"/>
    <dgm:cxn modelId="{91239C2D-CBFA-484E-B234-EFA7ED4BDE1D}" srcId="{7B9632CF-F668-4D46-AAAA-46A36617676F}" destId="{85B27791-176E-9A4E-9C9C-E82FA07B2233}" srcOrd="0" destOrd="0" parTransId="{895749DE-A4A8-334D-AE3B-97448CC40928}" sibTransId="{D9130408-ABAD-A84B-B8FA-39EEE0C3FED7}"/>
    <dgm:cxn modelId="{4DD942F4-B244-A844-901B-C1019A34FA4B}" type="presOf" srcId="{219C1713-F8FC-C445-B0CC-14F8F8BC69DA}" destId="{F2441E1D-35B4-4244-ABD0-3FA3F91B6326}" srcOrd="0" destOrd="0" presId="urn:microsoft.com/office/officeart/2005/8/layout/hierarchy6"/>
    <dgm:cxn modelId="{B0D95EAC-2C87-AB44-9A6B-965739C452D0}" srcId="{7AAE0FA2-7BAC-8F4A-8821-0CB5415DACC9}" destId="{E62F4F1F-8B66-ED4E-86FE-F0A0A7B90200}" srcOrd="0" destOrd="0" parTransId="{2505353B-8A85-9C49-8983-84C1C598C9A7}" sibTransId="{7DEEB83A-6247-7648-9B16-46702F8F6A35}"/>
    <dgm:cxn modelId="{055A9E41-85AF-2E40-96FA-D3F8F9D0F39D}" srcId="{7B9632CF-F668-4D46-AAAA-46A36617676F}" destId="{B9E1EA75-2166-9249-95AA-1F8FF49239AE}" srcOrd="1" destOrd="0" parTransId="{D5F25F02-DB17-3840-A01B-9DD42E6959C5}" sibTransId="{DDB68954-1F41-F14A-A780-5255CA4EDAAA}"/>
    <dgm:cxn modelId="{71CC5247-8130-B641-B8EC-2EEC0A176E46}" type="presOf" srcId="{85B27791-176E-9A4E-9C9C-E82FA07B2233}" destId="{FBBAE18A-F9A4-D54D-8C01-07B6A4DD1400}" srcOrd="0" destOrd="0" presId="urn:microsoft.com/office/officeart/2005/8/layout/hierarchy6"/>
    <dgm:cxn modelId="{8CBF1991-B953-EF46-BA11-D358A8242130}" type="presOf" srcId="{221CA56E-9472-DD43-86A6-D4F5BA209FDB}" destId="{2CEDA978-2711-0547-B372-DE5959630559}" srcOrd="0" destOrd="0" presId="urn:microsoft.com/office/officeart/2005/8/layout/hierarchy6"/>
    <dgm:cxn modelId="{99AC8131-360B-A744-8D22-03BDC9393EF4}" type="presOf" srcId="{825922E3-E2BC-1E4E-9BA6-7A1C37573B99}" destId="{2F4BA68D-8CA8-054D-B16B-0F87828BE811}" srcOrd="0" destOrd="0" presId="urn:microsoft.com/office/officeart/2005/8/layout/hierarchy6"/>
    <dgm:cxn modelId="{A683515F-D450-C045-86F5-EC35B1FCC598}" type="presOf" srcId="{E62F4F1F-8B66-ED4E-86FE-F0A0A7B90200}" destId="{AA6792FD-08DE-364B-9F1C-D50B10A29AFD}" srcOrd="0" destOrd="0" presId="urn:microsoft.com/office/officeart/2005/8/layout/hierarchy6"/>
    <dgm:cxn modelId="{011D02F9-D02E-7740-BE6A-5A0F0520772C}" srcId="{85B27791-176E-9A4E-9C9C-E82FA07B2233}" destId="{221CA56E-9472-DD43-86A6-D4F5BA209FDB}" srcOrd="1" destOrd="0" parTransId="{219C1713-F8FC-C445-B0CC-14F8F8BC69DA}" sibTransId="{1DC3A4D5-BCC3-804C-8214-7B62C030A265}"/>
    <dgm:cxn modelId="{A1418CCB-55F6-EA44-A0C2-B3D477E7294C}" type="presOf" srcId="{9AB56745-B567-1142-8EB3-AD11ECD38FC0}" destId="{9FF46613-0998-A747-B944-EC98801832F5}" srcOrd="1" destOrd="0" presId="urn:microsoft.com/office/officeart/2005/8/layout/hierarchy6"/>
    <dgm:cxn modelId="{2EC0879B-ACF6-3447-BB74-EF4385C49310}" type="presOf" srcId="{B9E1EA75-2166-9249-95AA-1F8FF49239AE}" destId="{739E70B1-3497-E041-B950-5236F75CE10F}" srcOrd="0" destOrd="0" presId="urn:microsoft.com/office/officeart/2005/8/layout/hierarchy6"/>
    <dgm:cxn modelId="{C7572785-E798-5F45-B9E1-B0791A4FDC24}" type="presOf" srcId="{B1B4BD01-FFE4-E747-B6E3-ED8727C1038C}" destId="{4ECD02B5-5EF5-7140-AB5A-DB89D7954020}" srcOrd="0" destOrd="0" presId="urn:microsoft.com/office/officeart/2005/8/layout/hierarchy6"/>
    <dgm:cxn modelId="{5FEDD056-218B-7543-A389-896220408784}" srcId="{7AAE0FA2-7BAC-8F4A-8821-0CB5415DACC9}" destId="{825922E3-E2BC-1E4E-9BA6-7A1C37573B99}" srcOrd="1" destOrd="0" parTransId="{8909C26E-975A-4B41-841E-32FC5C2DEBBD}" sibTransId="{9DED8083-8BCD-E94F-8D98-23A90A71BB0C}"/>
    <dgm:cxn modelId="{A33EAE22-5B1C-E34C-A973-C64F031A444E}" srcId="{221CA56E-9472-DD43-86A6-D4F5BA209FDB}" destId="{B1B4BD01-FFE4-E747-B6E3-ED8727C1038C}" srcOrd="0" destOrd="0" parTransId="{6B9ADA77-FE31-4944-8B6A-7897E77324D0}" sibTransId="{BE2B5E74-E9DE-0448-A283-419B3A03E433}"/>
    <dgm:cxn modelId="{D39DBFBE-3958-8245-B98E-B39C065D6BB6}" type="presOf" srcId="{C67E4AF6-68AD-EF42-9AE2-86EBDE31985B}" destId="{85E7B230-4579-A843-89C9-78E463D4E998}" srcOrd="1" destOrd="0" presId="urn:microsoft.com/office/officeart/2005/8/layout/hierarchy6"/>
    <dgm:cxn modelId="{F8A1E7D5-CE6A-9B47-A352-C8900D412549}" srcId="{7B9632CF-F668-4D46-AAAA-46A36617676F}" destId="{C67E4AF6-68AD-EF42-9AE2-86EBDE31985B}" srcOrd="2" destOrd="0" parTransId="{B07F1613-375B-7E41-ABBC-498EF676699D}" sibTransId="{F72F1209-6BBD-2749-867C-F57341DC3A73}"/>
    <dgm:cxn modelId="{941228A9-DF76-8741-BA0D-6F32ECEBD784}" type="presOf" srcId="{8909C26E-975A-4B41-841E-32FC5C2DEBBD}" destId="{D38CCF96-7A05-504C-B746-9FFC5CBB3BCF}" srcOrd="0" destOrd="0" presId="urn:microsoft.com/office/officeart/2005/8/layout/hierarchy6"/>
    <dgm:cxn modelId="{53921EDA-D454-C341-8405-4F741FF02D10}" type="presOf" srcId="{6B9ADA77-FE31-4944-8B6A-7897E77324D0}" destId="{218F9510-4ED6-7941-8DCE-221C8BF2983A}" srcOrd="0" destOrd="0" presId="urn:microsoft.com/office/officeart/2005/8/layout/hierarchy6"/>
    <dgm:cxn modelId="{05266AC2-B5B1-5342-A911-3FC0F0399570}" type="presOf" srcId="{910F7716-225E-3347-892F-BC04B87B6C60}" destId="{D463EA65-CF82-D440-B3FE-58811FA740C0}" srcOrd="0" destOrd="0" presId="urn:microsoft.com/office/officeart/2005/8/layout/hierarchy6"/>
    <dgm:cxn modelId="{4B7B4FF8-5382-1F4B-A720-B2D408E34073}" type="presOf" srcId="{7B9632CF-F668-4D46-AAAA-46A36617676F}" destId="{A278472C-507F-D74F-A245-5B2BE3EC7E02}" srcOrd="0" destOrd="0" presId="urn:microsoft.com/office/officeart/2005/8/layout/hierarchy6"/>
    <dgm:cxn modelId="{0F0CDC44-81AF-3B4A-BDB9-CC69486A9DD3}" type="presOf" srcId="{2505353B-8A85-9C49-8983-84C1C598C9A7}" destId="{778F8BA6-23B3-1544-94FA-9D2CB50DCD00}" srcOrd="0" destOrd="0" presId="urn:microsoft.com/office/officeart/2005/8/layout/hierarchy6"/>
    <dgm:cxn modelId="{C5773AE5-6DC7-7F4D-9D22-D5763EADAC2D}" type="presParOf" srcId="{A278472C-507F-D74F-A245-5B2BE3EC7E02}" destId="{2D73C81B-7F02-5D4F-B76A-53947332D7FB}" srcOrd="0" destOrd="0" presId="urn:microsoft.com/office/officeart/2005/8/layout/hierarchy6"/>
    <dgm:cxn modelId="{86EA855E-8158-0D43-93FF-00674DE529F3}" type="presParOf" srcId="{2D73C81B-7F02-5D4F-B76A-53947332D7FB}" destId="{7931D1CE-F36B-3445-BD09-B86D91741C28}" srcOrd="0" destOrd="0" presId="urn:microsoft.com/office/officeart/2005/8/layout/hierarchy6"/>
    <dgm:cxn modelId="{BA3ACC20-26DF-8C4A-96C2-08482B3E4C72}" type="presParOf" srcId="{2D73C81B-7F02-5D4F-B76A-53947332D7FB}" destId="{C8B0871F-FB3E-7947-B3F9-0DED90967BD3}" srcOrd="1" destOrd="0" presId="urn:microsoft.com/office/officeart/2005/8/layout/hierarchy6"/>
    <dgm:cxn modelId="{BFB711CE-0542-8341-A945-637E16BA143C}" type="presParOf" srcId="{C8B0871F-FB3E-7947-B3F9-0DED90967BD3}" destId="{CF10F2CD-F293-164D-BD19-A489CAF334EE}" srcOrd="0" destOrd="0" presId="urn:microsoft.com/office/officeart/2005/8/layout/hierarchy6"/>
    <dgm:cxn modelId="{F5925C08-D241-1E48-850F-F3EAEA141E3A}" type="presParOf" srcId="{CF10F2CD-F293-164D-BD19-A489CAF334EE}" destId="{FBBAE18A-F9A4-D54D-8C01-07B6A4DD1400}" srcOrd="0" destOrd="0" presId="urn:microsoft.com/office/officeart/2005/8/layout/hierarchy6"/>
    <dgm:cxn modelId="{183130FC-A581-5B4F-9003-D36B8E89F3FA}" type="presParOf" srcId="{CF10F2CD-F293-164D-BD19-A489CAF334EE}" destId="{820421C7-5653-544A-97E8-4372ED169848}" srcOrd="1" destOrd="0" presId="urn:microsoft.com/office/officeart/2005/8/layout/hierarchy6"/>
    <dgm:cxn modelId="{8367C1A1-C7A1-4141-979F-B9601D39AB9E}" type="presParOf" srcId="{820421C7-5653-544A-97E8-4372ED169848}" destId="{B33DEB29-240D-AD42-903B-D268C94AE0DB}" srcOrd="0" destOrd="0" presId="urn:microsoft.com/office/officeart/2005/8/layout/hierarchy6"/>
    <dgm:cxn modelId="{F0939A7D-8806-304B-9EA7-97DC5A858001}" type="presParOf" srcId="{820421C7-5653-544A-97E8-4372ED169848}" destId="{9BB47A66-7E4D-4247-80EA-A5944BDA2875}" srcOrd="1" destOrd="0" presId="urn:microsoft.com/office/officeart/2005/8/layout/hierarchy6"/>
    <dgm:cxn modelId="{C91D4BEC-5E0F-8744-930F-E15C0AD5F972}" type="presParOf" srcId="{9BB47A66-7E4D-4247-80EA-A5944BDA2875}" destId="{FE6DFFE4-8712-A84B-90DA-68D638546395}" srcOrd="0" destOrd="0" presId="urn:microsoft.com/office/officeart/2005/8/layout/hierarchy6"/>
    <dgm:cxn modelId="{087909ED-82BC-044A-9FD7-6C8F113DE65A}" type="presParOf" srcId="{9BB47A66-7E4D-4247-80EA-A5944BDA2875}" destId="{5092E782-2494-7E4C-B0CA-19645985CABC}" srcOrd="1" destOrd="0" presId="urn:microsoft.com/office/officeart/2005/8/layout/hierarchy6"/>
    <dgm:cxn modelId="{E898F934-C51C-8E49-BA79-867B2D264053}" type="presParOf" srcId="{5092E782-2494-7E4C-B0CA-19645985CABC}" destId="{778F8BA6-23B3-1544-94FA-9D2CB50DCD00}" srcOrd="0" destOrd="0" presId="urn:microsoft.com/office/officeart/2005/8/layout/hierarchy6"/>
    <dgm:cxn modelId="{D33CDB9B-EE1B-F04D-A216-7F3DBE3A0047}" type="presParOf" srcId="{5092E782-2494-7E4C-B0CA-19645985CABC}" destId="{3B18E69C-8F0D-2543-8601-184900FB5CEF}" srcOrd="1" destOrd="0" presId="urn:microsoft.com/office/officeart/2005/8/layout/hierarchy6"/>
    <dgm:cxn modelId="{E9CA4067-008A-5847-A8D3-D877DC5D0C20}" type="presParOf" srcId="{3B18E69C-8F0D-2543-8601-184900FB5CEF}" destId="{AA6792FD-08DE-364B-9F1C-D50B10A29AFD}" srcOrd="0" destOrd="0" presId="urn:microsoft.com/office/officeart/2005/8/layout/hierarchy6"/>
    <dgm:cxn modelId="{540D7857-E75A-0947-8B78-8C604DB2CFC2}" type="presParOf" srcId="{3B18E69C-8F0D-2543-8601-184900FB5CEF}" destId="{F827FD38-EA41-9040-B777-4E0F83E2B44E}" srcOrd="1" destOrd="0" presId="urn:microsoft.com/office/officeart/2005/8/layout/hierarchy6"/>
    <dgm:cxn modelId="{6CBAC85A-2E28-F049-A1EA-C8E3BDAEAB13}" type="presParOf" srcId="{5092E782-2494-7E4C-B0CA-19645985CABC}" destId="{D38CCF96-7A05-504C-B746-9FFC5CBB3BCF}" srcOrd="2" destOrd="0" presId="urn:microsoft.com/office/officeart/2005/8/layout/hierarchy6"/>
    <dgm:cxn modelId="{F22BF8D2-E4B9-5A43-9E75-38492C061D07}" type="presParOf" srcId="{5092E782-2494-7E4C-B0CA-19645985CABC}" destId="{AD6923B4-98D0-2941-A770-3CCB621D794B}" srcOrd="3" destOrd="0" presId="urn:microsoft.com/office/officeart/2005/8/layout/hierarchy6"/>
    <dgm:cxn modelId="{D776436B-7B90-4C4B-8529-C4B43F5CBF12}" type="presParOf" srcId="{AD6923B4-98D0-2941-A770-3CCB621D794B}" destId="{2F4BA68D-8CA8-054D-B16B-0F87828BE811}" srcOrd="0" destOrd="0" presId="urn:microsoft.com/office/officeart/2005/8/layout/hierarchy6"/>
    <dgm:cxn modelId="{074270A2-1C3B-EF46-ABF2-27BC80F41B17}" type="presParOf" srcId="{AD6923B4-98D0-2941-A770-3CCB621D794B}" destId="{70714746-C86F-7D49-B3DC-53FB07866495}" srcOrd="1" destOrd="0" presId="urn:microsoft.com/office/officeart/2005/8/layout/hierarchy6"/>
    <dgm:cxn modelId="{51925785-D0CC-7344-9A3B-B1D7D36E0F93}" type="presParOf" srcId="{820421C7-5653-544A-97E8-4372ED169848}" destId="{F2441E1D-35B4-4244-ABD0-3FA3F91B6326}" srcOrd="2" destOrd="0" presId="urn:microsoft.com/office/officeart/2005/8/layout/hierarchy6"/>
    <dgm:cxn modelId="{C7FF48C8-0A80-2B41-BAC4-F3FFF07002E8}" type="presParOf" srcId="{820421C7-5653-544A-97E8-4372ED169848}" destId="{4E602E7A-CCCC-2C4E-9D1D-CDDBFEAB9ADD}" srcOrd="3" destOrd="0" presId="urn:microsoft.com/office/officeart/2005/8/layout/hierarchy6"/>
    <dgm:cxn modelId="{A9331921-C46F-3542-892A-3A2C28F97F53}" type="presParOf" srcId="{4E602E7A-CCCC-2C4E-9D1D-CDDBFEAB9ADD}" destId="{2CEDA978-2711-0547-B372-DE5959630559}" srcOrd="0" destOrd="0" presId="urn:microsoft.com/office/officeart/2005/8/layout/hierarchy6"/>
    <dgm:cxn modelId="{B5A8D3BB-74EB-B44B-BC27-814CEB299C5B}" type="presParOf" srcId="{4E602E7A-CCCC-2C4E-9D1D-CDDBFEAB9ADD}" destId="{5426FB61-ECA6-914E-8360-B5C7BE996C02}" srcOrd="1" destOrd="0" presId="urn:microsoft.com/office/officeart/2005/8/layout/hierarchy6"/>
    <dgm:cxn modelId="{E246EECC-CFF7-4F47-8C69-6156A402C2E7}" type="presParOf" srcId="{5426FB61-ECA6-914E-8360-B5C7BE996C02}" destId="{218F9510-4ED6-7941-8DCE-221C8BF2983A}" srcOrd="0" destOrd="0" presId="urn:microsoft.com/office/officeart/2005/8/layout/hierarchy6"/>
    <dgm:cxn modelId="{1AF3D9EC-43EA-F24D-9B5B-9F360C56B23E}" type="presParOf" srcId="{5426FB61-ECA6-914E-8360-B5C7BE996C02}" destId="{3E65AED0-BEFB-724E-B435-501D2A44DDAB}" srcOrd="1" destOrd="0" presId="urn:microsoft.com/office/officeart/2005/8/layout/hierarchy6"/>
    <dgm:cxn modelId="{71778BA4-19A2-CD40-B2F3-711E413710EF}" type="presParOf" srcId="{3E65AED0-BEFB-724E-B435-501D2A44DDAB}" destId="{4ECD02B5-5EF5-7140-AB5A-DB89D7954020}" srcOrd="0" destOrd="0" presId="urn:microsoft.com/office/officeart/2005/8/layout/hierarchy6"/>
    <dgm:cxn modelId="{AC024694-CE27-BD4E-AECB-4CE844A31740}" type="presParOf" srcId="{3E65AED0-BEFB-724E-B435-501D2A44DDAB}" destId="{CD69DCC2-0E9B-914C-8743-5853F0BE2B32}" srcOrd="1" destOrd="0" presId="urn:microsoft.com/office/officeart/2005/8/layout/hierarchy6"/>
    <dgm:cxn modelId="{F0228D44-ED37-2B47-9941-A98CDD4E911B}" type="presParOf" srcId="{A278472C-507F-D74F-A245-5B2BE3EC7E02}" destId="{DAA05637-E895-2144-AFD6-8AB36FC1F12F}" srcOrd="1" destOrd="0" presId="urn:microsoft.com/office/officeart/2005/8/layout/hierarchy6"/>
    <dgm:cxn modelId="{B14F44E4-653B-DC43-9254-48F337167C66}" type="presParOf" srcId="{DAA05637-E895-2144-AFD6-8AB36FC1F12F}" destId="{3CF74605-5236-844B-85D3-FB8B63C43CED}" srcOrd="0" destOrd="0" presId="urn:microsoft.com/office/officeart/2005/8/layout/hierarchy6"/>
    <dgm:cxn modelId="{3F3EFC51-9977-0D4A-8382-C13D6429C905}" type="presParOf" srcId="{3CF74605-5236-844B-85D3-FB8B63C43CED}" destId="{739E70B1-3497-E041-B950-5236F75CE10F}" srcOrd="0" destOrd="0" presId="urn:microsoft.com/office/officeart/2005/8/layout/hierarchy6"/>
    <dgm:cxn modelId="{753FD7EB-B3F6-2149-80A0-C02446CF223B}" type="presParOf" srcId="{3CF74605-5236-844B-85D3-FB8B63C43CED}" destId="{BF4B6849-0D03-7A4E-91D3-1DAA7802AA8D}" srcOrd="1" destOrd="0" presId="urn:microsoft.com/office/officeart/2005/8/layout/hierarchy6"/>
    <dgm:cxn modelId="{7DB8DD70-1A1F-E142-A655-90C98330A01D}" type="presParOf" srcId="{DAA05637-E895-2144-AFD6-8AB36FC1F12F}" destId="{D7BDE17B-FD98-5543-BB17-0909FDDE2218}" srcOrd="1" destOrd="0" presId="urn:microsoft.com/office/officeart/2005/8/layout/hierarchy6"/>
    <dgm:cxn modelId="{A611C510-5D67-FF48-B7D3-F42A32CD3729}" type="presParOf" srcId="{D7BDE17B-FD98-5543-BB17-0909FDDE2218}" destId="{7796D206-D510-864D-9B1C-D6F1DEC6DD98}" srcOrd="0" destOrd="0" presId="urn:microsoft.com/office/officeart/2005/8/layout/hierarchy6"/>
    <dgm:cxn modelId="{99476383-CBFB-2248-8FEA-F57BA04704C2}" type="presParOf" srcId="{DAA05637-E895-2144-AFD6-8AB36FC1F12F}" destId="{C0DCCC7A-E4C6-C848-87C6-3AE3877FBD00}" srcOrd="2" destOrd="0" presId="urn:microsoft.com/office/officeart/2005/8/layout/hierarchy6"/>
    <dgm:cxn modelId="{3E42216B-8069-8F4B-B2EF-F2664F6F1F09}" type="presParOf" srcId="{C0DCCC7A-E4C6-C848-87C6-3AE3877FBD00}" destId="{3A0375F1-A963-AF48-B2AC-D5B43D44C0C7}" srcOrd="0" destOrd="0" presId="urn:microsoft.com/office/officeart/2005/8/layout/hierarchy6"/>
    <dgm:cxn modelId="{3523970A-BF94-DA40-8DC9-EA923E4865CC}" type="presParOf" srcId="{C0DCCC7A-E4C6-C848-87C6-3AE3877FBD00}" destId="{85E7B230-4579-A843-89C9-78E463D4E998}" srcOrd="1" destOrd="0" presId="urn:microsoft.com/office/officeart/2005/8/layout/hierarchy6"/>
    <dgm:cxn modelId="{C78D39EC-C7E4-4540-82BE-C7852E0A3B12}" type="presParOf" srcId="{DAA05637-E895-2144-AFD6-8AB36FC1F12F}" destId="{FB021C8E-6269-4A42-9B5B-9BCE91B54368}" srcOrd="3" destOrd="0" presId="urn:microsoft.com/office/officeart/2005/8/layout/hierarchy6"/>
    <dgm:cxn modelId="{AA90FF1D-ADD1-3D40-BEF0-A96595F86F30}" type="presParOf" srcId="{FB021C8E-6269-4A42-9B5B-9BCE91B54368}" destId="{D7C86A1D-D48B-0843-A752-B61410199097}" srcOrd="0" destOrd="0" presId="urn:microsoft.com/office/officeart/2005/8/layout/hierarchy6"/>
    <dgm:cxn modelId="{51E15CBB-C8B8-8B4F-BCDE-4B1FF3DF1AD7}" type="presParOf" srcId="{DAA05637-E895-2144-AFD6-8AB36FC1F12F}" destId="{C8A2B3A7-667D-9D4C-8421-E509709427D8}" srcOrd="4" destOrd="0" presId="urn:microsoft.com/office/officeart/2005/8/layout/hierarchy6"/>
    <dgm:cxn modelId="{BE3A3B92-01BC-F64A-BFFF-F94819485F00}" type="presParOf" srcId="{C8A2B3A7-667D-9D4C-8421-E509709427D8}" destId="{4E9615D4-2F9E-A64A-8276-BE382B32F7B7}" srcOrd="0" destOrd="0" presId="urn:microsoft.com/office/officeart/2005/8/layout/hierarchy6"/>
    <dgm:cxn modelId="{F4D0ED96-ACDF-1742-970F-29CCCB66CB05}" type="presParOf" srcId="{C8A2B3A7-667D-9D4C-8421-E509709427D8}" destId="{9FF46613-0998-A747-B944-EC98801832F5}" srcOrd="1" destOrd="0" presId="urn:microsoft.com/office/officeart/2005/8/layout/hierarchy6"/>
    <dgm:cxn modelId="{29016267-789D-E04B-A621-3185286D7946}" type="presParOf" srcId="{DAA05637-E895-2144-AFD6-8AB36FC1F12F}" destId="{0EA7CB48-2214-1A4A-ADB2-2563696DAE8F}" srcOrd="5" destOrd="0" presId="urn:microsoft.com/office/officeart/2005/8/layout/hierarchy6"/>
    <dgm:cxn modelId="{B76E47ED-464F-F84C-81FF-7A28634D48E7}" type="presParOf" srcId="{0EA7CB48-2214-1A4A-ADB2-2563696DAE8F}" destId="{176D5D61-F8B7-CC4D-A933-1CDE4E0B31F0}" srcOrd="0" destOrd="0" presId="urn:microsoft.com/office/officeart/2005/8/layout/hierarchy6"/>
    <dgm:cxn modelId="{8B9FB187-39EF-2748-9ABB-0A09A9D29072}" type="presParOf" srcId="{DAA05637-E895-2144-AFD6-8AB36FC1F12F}" destId="{2C6A9F1B-6475-9743-BA7B-38728EBE9FF1}" srcOrd="6" destOrd="0" presId="urn:microsoft.com/office/officeart/2005/8/layout/hierarchy6"/>
    <dgm:cxn modelId="{1E6CCD83-E0F8-6643-A9ED-0304124DDD59}" type="presParOf" srcId="{2C6A9F1B-6475-9743-BA7B-38728EBE9FF1}" destId="{D463EA65-CF82-D440-B3FE-58811FA740C0}" srcOrd="0" destOrd="0" presId="urn:microsoft.com/office/officeart/2005/8/layout/hierarchy6"/>
    <dgm:cxn modelId="{BBE9FE89-D775-5248-BD3F-78779EFFE257}" type="presParOf" srcId="{2C6A9F1B-6475-9743-BA7B-38728EBE9FF1}" destId="{351FD8C7-70F5-EA4D-AF0D-8C2DE55C50B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59E37C-7D8C-024D-BBE6-DFF780FE1923}" type="doc">
      <dgm:prSet loTypeId="urn:microsoft.com/office/officeart/2005/8/layout/gear1" loCatId="" qsTypeId="urn:microsoft.com/office/officeart/2005/8/quickstyle/simple4" qsCatId="simple" csTypeId="urn:microsoft.com/office/officeart/2005/8/colors/accent1_2" csCatId="accent1" phldr="1"/>
      <dgm:spPr/>
    </dgm:pt>
    <dgm:pt modelId="{60E33310-8B7D-8348-B542-F50277B283A8}">
      <dgm:prSet phldrT="[Text]" custT="1"/>
      <dgm:spPr/>
      <dgm:t>
        <a:bodyPr/>
        <a:lstStyle/>
        <a:p>
          <a:r>
            <a:rPr lang="en-US" sz="1800" b="1" dirty="0" smtClean="0">
              <a:solidFill>
                <a:srgbClr val="FFFF00"/>
              </a:solidFill>
            </a:rPr>
            <a:t>Instruction</a:t>
          </a:r>
        </a:p>
        <a:p>
          <a:r>
            <a:rPr lang="en-US" sz="1800" b="1" dirty="0" smtClean="0">
              <a:solidFill>
                <a:srgbClr val="FFFF00"/>
              </a:solidFill>
            </a:rPr>
            <a:t>Curriculum</a:t>
          </a:r>
          <a:endParaRPr lang="en-US" sz="1800" b="1" dirty="0">
            <a:solidFill>
              <a:srgbClr val="FFFF00"/>
            </a:solidFill>
          </a:endParaRPr>
        </a:p>
      </dgm:t>
    </dgm:pt>
    <dgm:pt modelId="{01AD055C-DD8A-674F-9760-7FB327FD2EE3}" type="parTrans" cxnId="{B423B926-273F-3042-88FF-DC5FCCE3043D}">
      <dgm:prSet/>
      <dgm:spPr/>
      <dgm:t>
        <a:bodyPr/>
        <a:lstStyle/>
        <a:p>
          <a:endParaRPr lang="en-US"/>
        </a:p>
      </dgm:t>
    </dgm:pt>
    <dgm:pt modelId="{5EF3D434-2187-104A-B915-C80BF28893E3}" type="sibTrans" cxnId="{B423B926-273F-3042-88FF-DC5FCCE3043D}">
      <dgm:prSet/>
      <dgm:spPr/>
      <dgm:t>
        <a:bodyPr/>
        <a:lstStyle/>
        <a:p>
          <a:endParaRPr lang="en-US"/>
        </a:p>
      </dgm:t>
    </dgm:pt>
    <dgm:pt modelId="{D5CBEA88-2820-0B4A-819A-B67FC0FB60EA}">
      <dgm:prSet phldrT="[Text]"/>
      <dgm:spPr/>
      <dgm:t>
        <a:bodyPr/>
        <a:lstStyle/>
        <a:p>
          <a:r>
            <a:rPr lang="en-US" b="1" dirty="0" smtClean="0">
              <a:solidFill>
                <a:srgbClr val="FFFF00"/>
              </a:solidFill>
            </a:rPr>
            <a:t>Assessment</a:t>
          </a:r>
          <a:endParaRPr lang="en-US" b="1" dirty="0">
            <a:solidFill>
              <a:srgbClr val="FFFF00"/>
            </a:solidFill>
          </a:endParaRPr>
        </a:p>
      </dgm:t>
    </dgm:pt>
    <dgm:pt modelId="{58DDBA1D-04F6-FE47-B02F-9CA8EF93B5DF}" type="parTrans" cxnId="{4ABF1F63-78FB-974B-AC69-EA47505DBD5B}">
      <dgm:prSet/>
      <dgm:spPr/>
      <dgm:t>
        <a:bodyPr/>
        <a:lstStyle/>
        <a:p>
          <a:endParaRPr lang="en-US"/>
        </a:p>
      </dgm:t>
    </dgm:pt>
    <dgm:pt modelId="{8A4BD837-E17E-F34D-A0DD-99B835FAB561}" type="sibTrans" cxnId="{4ABF1F63-78FB-974B-AC69-EA47505DBD5B}">
      <dgm:prSet/>
      <dgm:spPr/>
      <dgm:t>
        <a:bodyPr/>
        <a:lstStyle/>
        <a:p>
          <a:endParaRPr lang="en-US"/>
        </a:p>
      </dgm:t>
    </dgm:pt>
    <dgm:pt modelId="{74C291E9-FAD8-1547-9CB7-652708E42BEA}">
      <dgm:prSet phldrT="[Text]"/>
      <dgm:spPr/>
      <dgm:t>
        <a:bodyPr/>
        <a:lstStyle/>
        <a:p>
          <a:r>
            <a:rPr lang="en-US" b="1" dirty="0" smtClean="0">
              <a:solidFill>
                <a:srgbClr val="FFFF00"/>
              </a:solidFill>
            </a:rPr>
            <a:t>Classroom</a:t>
          </a:r>
          <a:endParaRPr lang="en-US" b="1" dirty="0">
            <a:solidFill>
              <a:srgbClr val="FFFF00"/>
            </a:solidFill>
          </a:endParaRPr>
        </a:p>
      </dgm:t>
    </dgm:pt>
    <dgm:pt modelId="{3CBC3EB8-15FD-434D-9C9C-CE9273345EB6}" type="parTrans" cxnId="{1BBC4C51-BC91-6842-B359-77FC54B9483B}">
      <dgm:prSet/>
      <dgm:spPr/>
      <dgm:t>
        <a:bodyPr/>
        <a:lstStyle/>
        <a:p>
          <a:endParaRPr lang="en-US"/>
        </a:p>
      </dgm:t>
    </dgm:pt>
    <dgm:pt modelId="{A67AD670-CD16-0948-B020-AEF52D016347}" type="sibTrans" cxnId="{1BBC4C51-BC91-6842-B359-77FC54B9483B}">
      <dgm:prSet/>
      <dgm:spPr/>
      <dgm:t>
        <a:bodyPr/>
        <a:lstStyle/>
        <a:p>
          <a:endParaRPr lang="en-US"/>
        </a:p>
      </dgm:t>
    </dgm:pt>
    <dgm:pt modelId="{73DAB061-1FBB-FA4F-B3B9-2B504F873494}" type="pres">
      <dgm:prSet presAssocID="{5459E37C-7D8C-024D-BBE6-DFF780FE1923}" presName="composite" presStyleCnt="0">
        <dgm:presLayoutVars>
          <dgm:chMax val="3"/>
          <dgm:animLvl val="lvl"/>
          <dgm:resizeHandles val="exact"/>
        </dgm:presLayoutVars>
      </dgm:prSet>
      <dgm:spPr/>
    </dgm:pt>
    <dgm:pt modelId="{CD636BA4-B218-4B41-A4B8-A719C79B2F5F}" type="pres">
      <dgm:prSet presAssocID="{60E33310-8B7D-8348-B542-F50277B283A8}" presName="gear1" presStyleLbl="node1" presStyleIdx="0" presStyleCnt="3" custScaleX="109906" custScaleY="109878" custLinFactNeighborX="10229" custLinFactNeighborY="538">
        <dgm:presLayoutVars>
          <dgm:chMax val="1"/>
          <dgm:bulletEnabled val="1"/>
        </dgm:presLayoutVars>
      </dgm:prSet>
      <dgm:spPr/>
      <dgm:t>
        <a:bodyPr/>
        <a:lstStyle/>
        <a:p>
          <a:endParaRPr lang="en-US"/>
        </a:p>
      </dgm:t>
    </dgm:pt>
    <dgm:pt modelId="{0D2A547E-349B-1E43-BA72-BF0F6D72B30C}" type="pres">
      <dgm:prSet presAssocID="{60E33310-8B7D-8348-B542-F50277B283A8}" presName="gear1srcNode" presStyleLbl="node1" presStyleIdx="0" presStyleCnt="3"/>
      <dgm:spPr/>
      <dgm:t>
        <a:bodyPr/>
        <a:lstStyle/>
        <a:p>
          <a:endParaRPr lang="en-US"/>
        </a:p>
      </dgm:t>
    </dgm:pt>
    <dgm:pt modelId="{C19B1843-4E7B-3142-9F1E-D722CA56AF2B}" type="pres">
      <dgm:prSet presAssocID="{60E33310-8B7D-8348-B542-F50277B283A8}" presName="gear1dstNode" presStyleLbl="node1" presStyleIdx="0" presStyleCnt="3"/>
      <dgm:spPr/>
      <dgm:t>
        <a:bodyPr/>
        <a:lstStyle/>
        <a:p>
          <a:endParaRPr lang="en-US"/>
        </a:p>
      </dgm:t>
    </dgm:pt>
    <dgm:pt modelId="{E5B75E07-16A6-8B43-A5DE-F7232CB5CD36}" type="pres">
      <dgm:prSet presAssocID="{D5CBEA88-2820-0B4A-819A-B67FC0FB60EA}" presName="gear2" presStyleLbl="node1" presStyleIdx="1" presStyleCnt="3" custScaleX="109359">
        <dgm:presLayoutVars>
          <dgm:chMax val="1"/>
          <dgm:bulletEnabled val="1"/>
        </dgm:presLayoutVars>
      </dgm:prSet>
      <dgm:spPr/>
      <dgm:t>
        <a:bodyPr/>
        <a:lstStyle/>
        <a:p>
          <a:endParaRPr lang="en-US"/>
        </a:p>
      </dgm:t>
    </dgm:pt>
    <dgm:pt modelId="{07D8B25E-C91D-3547-A5B9-1CCBAADAD71D}" type="pres">
      <dgm:prSet presAssocID="{D5CBEA88-2820-0B4A-819A-B67FC0FB60EA}" presName="gear2srcNode" presStyleLbl="node1" presStyleIdx="1" presStyleCnt="3"/>
      <dgm:spPr/>
      <dgm:t>
        <a:bodyPr/>
        <a:lstStyle/>
        <a:p>
          <a:endParaRPr lang="en-US"/>
        </a:p>
      </dgm:t>
    </dgm:pt>
    <dgm:pt modelId="{7E36F503-F355-7A44-A274-3CBD95B587A7}" type="pres">
      <dgm:prSet presAssocID="{D5CBEA88-2820-0B4A-819A-B67FC0FB60EA}" presName="gear2dstNode" presStyleLbl="node1" presStyleIdx="1" presStyleCnt="3"/>
      <dgm:spPr/>
      <dgm:t>
        <a:bodyPr/>
        <a:lstStyle/>
        <a:p>
          <a:endParaRPr lang="en-US"/>
        </a:p>
      </dgm:t>
    </dgm:pt>
    <dgm:pt modelId="{125668F4-DB42-C542-B27C-F1C2C161518A}" type="pres">
      <dgm:prSet presAssocID="{74C291E9-FAD8-1547-9CB7-652708E42BEA}" presName="gear3" presStyleLbl="node1" presStyleIdx="2" presStyleCnt="3"/>
      <dgm:spPr/>
      <dgm:t>
        <a:bodyPr/>
        <a:lstStyle/>
        <a:p>
          <a:endParaRPr lang="en-US"/>
        </a:p>
      </dgm:t>
    </dgm:pt>
    <dgm:pt modelId="{19AFAE95-FCDC-E44E-B612-8D134BDBAB08}" type="pres">
      <dgm:prSet presAssocID="{74C291E9-FAD8-1547-9CB7-652708E42BEA}" presName="gear3tx" presStyleLbl="node1" presStyleIdx="2" presStyleCnt="3">
        <dgm:presLayoutVars>
          <dgm:chMax val="1"/>
          <dgm:bulletEnabled val="1"/>
        </dgm:presLayoutVars>
      </dgm:prSet>
      <dgm:spPr/>
      <dgm:t>
        <a:bodyPr/>
        <a:lstStyle/>
        <a:p>
          <a:endParaRPr lang="en-US"/>
        </a:p>
      </dgm:t>
    </dgm:pt>
    <dgm:pt modelId="{7346FFD0-BC9F-C54A-B689-05D6167FC58B}" type="pres">
      <dgm:prSet presAssocID="{74C291E9-FAD8-1547-9CB7-652708E42BEA}" presName="gear3srcNode" presStyleLbl="node1" presStyleIdx="2" presStyleCnt="3"/>
      <dgm:spPr/>
      <dgm:t>
        <a:bodyPr/>
        <a:lstStyle/>
        <a:p>
          <a:endParaRPr lang="en-US"/>
        </a:p>
      </dgm:t>
    </dgm:pt>
    <dgm:pt modelId="{427E907B-4232-E34F-A525-870221185F4F}" type="pres">
      <dgm:prSet presAssocID="{74C291E9-FAD8-1547-9CB7-652708E42BEA}" presName="gear3dstNode" presStyleLbl="node1" presStyleIdx="2" presStyleCnt="3"/>
      <dgm:spPr/>
      <dgm:t>
        <a:bodyPr/>
        <a:lstStyle/>
        <a:p>
          <a:endParaRPr lang="en-US"/>
        </a:p>
      </dgm:t>
    </dgm:pt>
    <dgm:pt modelId="{8636387F-3009-7844-AB08-C04C88870AC2}" type="pres">
      <dgm:prSet presAssocID="{5EF3D434-2187-104A-B915-C80BF28893E3}" presName="connector1" presStyleLbl="sibTrans2D1" presStyleIdx="0" presStyleCnt="3" custLinFactNeighborY="1230"/>
      <dgm:spPr/>
      <dgm:t>
        <a:bodyPr/>
        <a:lstStyle/>
        <a:p>
          <a:endParaRPr lang="en-US"/>
        </a:p>
      </dgm:t>
    </dgm:pt>
    <dgm:pt modelId="{03E9B1C1-17B7-4547-8BC3-16DBC68E07C1}" type="pres">
      <dgm:prSet presAssocID="{8A4BD837-E17E-F34D-A0DD-99B835FAB561}" presName="connector2" presStyleLbl="sibTrans2D1" presStyleIdx="1" presStyleCnt="3"/>
      <dgm:spPr/>
      <dgm:t>
        <a:bodyPr/>
        <a:lstStyle/>
        <a:p>
          <a:endParaRPr lang="en-US"/>
        </a:p>
      </dgm:t>
    </dgm:pt>
    <dgm:pt modelId="{9498BD21-9D1C-5C43-9C43-E4ADFE5C9AE6}" type="pres">
      <dgm:prSet presAssocID="{A67AD670-CD16-0948-B020-AEF52D016347}" presName="connector3" presStyleLbl="sibTrans2D1" presStyleIdx="2" presStyleCnt="3"/>
      <dgm:spPr/>
      <dgm:t>
        <a:bodyPr/>
        <a:lstStyle/>
        <a:p>
          <a:endParaRPr lang="en-US"/>
        </a:p>
      </dgm:t>
    </dgm:pt>
  </dgm:ptLst>
  <dgm:cxnLst>
    <dgm:cxn modelId="{E7E81740-2FF6-294A-B96E-CAE3D208B631}" type="presOf" srcId="{D5CBEA88-2820-0B4A-819A-B67FC0FB60EA}" destId="{7E36F503-F355-7A44-A274-3CBD95B587A7}" srcOrd="2" destOrd="0" presId="urn:microsoft.com/office/officeart/2005/8/layout/gear1"/>
    <dgm:cxn modelId="{B423B926-273F-3042-88FF-DC5FCCE3043D}" srcId="{5459E37C-7D8C-024D-BBE6-DFF780FE1923}" destId="{60E33310-8B7D-8348-B542-F50277B283A8}" srcOrd="0" destOrd="0" parTransId="{01AD055C-DD8A-674F-9760-7FB327FD2EE3}" sibTransId="{5EF3D434-2187-104A-B915-C80BF28893E3}"/>
    <dgm:cxn modelId="{5C4F3131-E20D-C94A-A045-5D9016FD66CB}" type="presOf" srcId="{74C291E9-FAD8-1547-9CB7-652708E42BEA}" destId="{427E907B-4232-E34F-A525-870221185F4F}" srcOrd="3" destOrd="0" presId="urn:microsoft.com/office/officeart/2005/8/layout/gear1"/>
    <dgm:cxn modelId="{1FB109A5-A63C-BB42-AA2F-E4A341232604}" type="presOf" srcId="{74C291E9-FAD8-1547-9CB7-652708E42BEA}" destId="{125668F4-DB42-C542-B27C-F1C2C161518A}" srcOrd="0" destOrd="0" presId="urn:microsoft.com/office/officeart/2005/8/layout/gear1"/>
    <dgm:cxn modelId="{6C19766C-3F4A-E54F-8BD7-FA1CA9ADDA2A}" type="presOf" srcId="{74C291E9-FAD8-1547-9CB7-652708E42BEA}" destId="{19AFAE95-FCDC-E44E-B612-8D134BDBAB08}" srcOrd="1" destOrd="0" presId="urn:microsoft.com/office/officeart/2005/8/layout/gear1"/>
    <dgm:cxn modelId="{E65BCD08-F9A3-8346-B704-007333FD943F}" type="presOf" srcId="{60E33310-8B7D-8348-B542-F50277B283A8}" destId="{CD636BA4-B218-4B41-A4B8-A719C79B2F5F}" srcOrd="0" destOrd="0" presId="urn:microsoft.com/office/officeart/2005/8/layout/gear1"/>
    <dgm:cxn modelId="{59A2F3DC-1C7E-CC40-808B-DDF536EB81DC}" type="presOf" srcId="{A67AD670-CD16-0948-B020-AEF52D016347}" destId="{9498BD21-9D1C-5C43-9C43-E4ADFE5C9AE6}" srcOrd="0" destOrd="0" presId="urn:microsoft.com/office/officeart/2005/8/layout/gear1"/>
    <dgm:cxn modelId="{73DEAE08-CF52-1745-BBD2-0B9228CB18A0}" type="presOf" srcId="{74C291E9-FAD8-1547-9CB7-652708E42BEA}" destId="{7346FFD0-BC9F-C54A-B689-05D6167FC58B}" srcOrd="2" destOrd="0" presId="urn:microsoft.com/office/officeart/2005/8/layout/gear1"/>
    <dgm:cxn modelId="{DA100E86-F9C5-A645-9C64-C8E8B1CF292D}" type="presOf" srcId="{60E33310-8B7D-8348-B542-F50277B283A8}" destId="{0D2A547E-349B-1E43-BA72-BF0F6D72B30C}" srcOrd="1" destOrd="0" presId="urn:microsoft.com/office/officeart/2005/8/layout/gear1"/>
    <dgm:cxn modelId="{91423244-D76D-FA4B-8826-DBF964BD67FC}" type="presOf" srcId="{5459E37C-7D8C-024D-BBE6-DFF780FE1923}" destId="{73DAB061-1FBB-FA4F-B3B9-2B504F873494}" srcOrd="0" destOrd="0" presId="urn:microsoft.com/office/officeart/2005/8/layout/gear1"/>
    <dgm:cxn modelId="{2142268B-E0D9-AD40-9F8E-7A1182830042}" type="presOf" srcId="{D5CBEA88-2820-0B4A-819A-B67FC0FB60EA}" destId="{07D8B25E-C91D-3547-A5B9-1CCBAADAD71D}" srcOrd="1" destOrd="0" presId="urn:microsoft.com/office/officeart/2005/8/layout/gear1"/>
    <dgm:cxn modelId="{CAE95E51-3C54-D241-BF0B-004ADC8344F4}" type="presOf" srcId="{60E33310-8B7D-8348-B542-F50277B283A8}" destId="{C19B1843-4E7B-3142-9F1E-D722CA56AF2B}" srcOrd="2" destOrd="0" presId="urn:microsoft.com/office/officeart/2005/8/layout/gear1"/>
    <dgm:cxn modelId="{1BBC4C51-BC91-6842-B359-77FC54B9483B}" srcId="{5459E37C-7D8C-024D-BBE6-DFF780FE1923}" destId="{74C291E9-FAD8-1547-9CB7-652708E42BEA}" srcOrd="2" destOrd="0" parTransId="{3CBC3EB8-15FD-434D-9C9C-CE9273345EB6}" sibTransId="{A67AD670-CD16-0948-B020-AEF52D016347}"/>
    <dgm:cxn modelId="{B5445607-C0B5-CE4F-A1EC-7DA4C4A7930E}" type="presOf" srcId="{8A4BD837-E17E-F34D-A0DD-99B835FAB561}" destId="{03E9B1C1-17B7-4547-8BC3-16DBC68E07C1}" srcOrd="0" destOrd="0" presId="urn:microsoft.com/office/officeart/2005/8/layout/gear1"/>
    <dgm:cxn modelId="{E1440979-359C-4F4C-A3EB-C82DAF3921BD}" type="presOf" srcId="{D5CBEA88-2820-0B4A-819A-B67FC0FB60EA}" destId="{E5B75E07-16A6-8B43-A5DE-F7232CB5CD36}" srcOrd="0" destOrd="0" presId="urn:microsoft.com/office/officeart/2005/8/layout/gear1"/>
    <dgm:cxn modelId="{A54CAC96-4FAD-944C-B0C7-BBFD8EA3E64A}" type="presOf" srcId="{5EF3D434-2187-104A-B915-C80BF28893E3}" destId="{8636387F-3009-7844-AB08-C04C88870AC2}" srcOrd="0" destOrd="0" presId="urn:microsoft.com/office/officeart/2005/8/layout/gear1"/>
    <dgm:cxn modelId="{4ABF1F63-78FB-974B-AC69-EA47505DBD5B}" srcId="{5459E37C-7D8C-024D-BBE6-DFF780FE1923}" destId="{D5CBEA88-2820-0B4A-819A-B67FC0FB60EA}" srcOrd="1" destOrd="0" parTransId="{58DDBA1D-04F6-FE47-B02F-9CA8EF93B5DF}" sibTransId="{8A4BD837-E17E-F34D-A0DD-99B835FAB561}"/>
    <dgm:cxn modelId="{EECD4D53-A220-D941-871B-5649AAF15F9A}" type="presParOf" srcId="{73DAB061-1FBB-FA4F-B3B9-2B504F873494}" destId="{CD636BA4-B218-4B41-A4B8-A719C79B2F5F}" srcOrd="0" destOrd="0" presId="urn:microsoft.com/office/officeart/2005/8/layout/gear1"/>
    <dgm:cxn modelId="{999ED177-3690-0548-8333-9F95F755D00A}" type="presParOf" srcId="{73DAB061-1FBB-FA4F-B3B9-2B504F873494}" destId="{0D2A547E-349B-1E43-BA72-BF0F6D72B30C}" srcOrd="1" destOrd="0" presId="urn:microsoft.com/office/officeart/2005/8/layout/gear1"/>
    <dgm:cxn modelId="{EB5AC067-84A3-194C-AC9B-E037E188AB92}" type="presParOf" srcId="{73DAB061-1FBB-FA4F-B3B9-2B504F873494}" destId="{C19B1843-4E7B-3142-9F1E-D722CA56AF2B}" srcOrd="2" destOrd="0" presId="urn:microsoft.com/office/officeart/2005/8/layout/gear1"/>
    <dgm:cxn modelId="{02834FAD-3910-B241-A355-848ECD28C152}" type="presParOf" srcId="{73DAB061-1FBB-FA4F-B3B9-2B504F873494}" destId="{E5B75E07-16A6-8B43-A5DE-F7232CB5CD36}" srcOrd="3" destOrd="0" presId="urn:microsoft.com/office/officeart/2005/8/layout/gear1"/>
    <dgm:cxn modelId="{A5897D62-77ED-5541-9720-A0E254A6E264}" type="presParOf" srcId="{73DAB061-1FBB-FA4F-B3B9-2B504F873494}" destId="{07D8B25E-C91D-3547-A5B9-1CCBAADAD71D}" srcOrd="4" destOrd="0" presId="urn:microsoft.com/office/officeart/2005/8/layout/gear1"/>
    <dgm:cxn modelId="{43387C66-A2E3-6545-8002-611B8F74357F}" type="presParOf" srcId="{73DAB061-1FBB-FA4F-B3B9-2B504F873494}" destId="{7E36F503-F355-7A44-A274-3CBD95B587A7}" srcOrd="5" destOrd="0" presId="urn:microsoft.com/office/officeart/2005/8/layout/gear1"/>
    <dgm:cxn modelId="{5CF83C13-CD9D-5647-8CCE-43F8CFC03629}" type="presParOf" srcId="{73DAB061-1FBB-FA4F-B3B9-2B504F873494}" destId="{125668F4-DB42-C542-B27C-F1C2C161518A}" srcOrd="6" destOrd="0" presId="urn:microsoft.com/office/officeart/2005/8/layout/gear1"/>
    <dgm:cxn modelId="{3916D5F0-9EF3-4448-8A29-DE5E672C110D}" type="presParOf" srcId="{73DAB061-1FBB-FA4F-B3B9-2B504F873494}" destId="{19AFAE95-FCDC-E44E-B612-8D134BDBAB08}" srcOrd="7" destOrd="0" presId="urn:microsoft.com/office/officeart/2005/8/layout/gear1"/>
    <dgm:cxn modelId="{C36EC207-54B3-9B49-8FB9-C09BFAE77521}" type="presParOf" srcId="{73DAB061-1FBB-FA4F-B3B9-2B504F873494}" destId="{7346FFD0-BC9F-C54A-B689-05D6167FC58B}" srcOrd="8" destOrd="0" presId="urn:microsoft.com/office/officeart/2005/8/layout/gear1"/>
    <dgm:cxn modelId="{71BA2F9F-B3EF-E84F-8FB9-8AD9440E8DBA}" type="presParOf" srcId="{73DAB061-1FBB-FA4F-B3B9-2B504F873494}" destId="{427E907B-4232-E34F-A525-870221185F4F}" srcOrd="9" destOrd="0" presId="urn:microsoft.com/office/officeart/2005/8/layout/gear1"/>
    <dgm:cxn modelId="{B93B7B42-52A2-E140-A03D-6325546DA192}" type="presParOf" srcId="{73DAB061-1FBB-FA4F-B3B9-2B504F873494}" destId="{8636387F-3009-7844-AB08-C04C88870AC2}" srcOrd="10" destOrd="0" presId="urn:microsoft.com/office/officeart/2005/8/layout/gear1"/>
    <dgm:cxn modelId="{BA401212-2480-8B44-939A-D33C8809EAAA}" type="presParOf" srcId="{73DAB061-1FBB-FA4F-B3B9-2B504F873494}" destId="{03E9B1C1-17B7-4547-8BC3-16DBC68E07C1}" srcOrd="11" destOrd="0" presId="urn:microsoft.com/office/officeart/2005/8/layout/gear1"/>
    <dgm:cxn modelId="{46B038A6-C750-6343-9B8F-5CD75A36C031}" type="presParOf" srcId="{73DAB061-1FBB-FA4F-B3B9-2B504F873494}" destId="{9498BD21-9D1C-5C43-9C43-E4ADFE5C9AE6}"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076B4-14EB-A746-9121-222A7037AF8C}">
      <dsp:nvSpPr>
        <dsp:cNvPr id="0" name=""/>
        <dsp:cNvSpPr/>
      </dsp:nvSpPr>
      <dsp:spPr>
        <a:xfrm>
          <a:off x="2683067" y="1824831"/>
          <a:ext cx="454893" cy="866794"/>
        </a:xfrm>
        <a:custGeom>
          <a:avLst/>
          <a:gdLst/>
          <a:ahLst/>
          <a:cxnLst/>
          <a:rect l="0" t="0" r="0" b="0"/>
          <a:pathLst>
            <a:path>
              <a:moveTo>
                <a:pt x="0" y="0"/>
              </a:moveTo>
              <a:lnTo>
                <a:pt x="227446" y="0"/>
              </a:lnTo>
              <a:lnTo>
                <a:pt x="227446" y="866794"/>
              </a:lnTo>
              <a:lnTo>
                <a:pt x="454893" y="866794"/>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86041" y="2233755"/>
        <a:ext cx="48945" cy="48945"/>
      </dsp:txXfrm>
    </dsp:sp>
    <dsp:sp modelId="{6E437C91-FC9D-0345-945A-98C5916BF8FB}">
      <dsp:nvSpPr>
        <dsp:cNvPr id="0" name=""/>
        <dsp:cNvSpPr/>
      </dsp:nvSpPr>
      <dsp:spPr>
        <a:xfrm>
          <a:off x="5412430" y="1779111"/>
          <a:ext cx="454893" cy="91440"/>
        </a:xfrm>
        <a:custGeom>
          <a:avLst/>
          <a:gdLst/>
          <a:ahLst/>
          <a:cxnLst/>
          <a:rect l="0" t="0" r="0" b="0"/>
          <a:pathLst>
            <a:path>
              <a:moveTo>
                <a:pt x="0" y="45720"/>
              </a:moveTo>
              <a:lnTo>
                <a:pt x="454893" y="45720"/>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28504" y="1813458"/>
        <a:ext cx="22744" cy="22744"/>
      </dsp:txXfrm>
    </dsp:sp>
    <dsp:sp modelId="{E74FC479-5A04-AC40-9F22-992E712EDC8D}">
      <dsp:nvSpPr>
        <dsp:cNvPr id="0" name=""/>
        <dsp:cNvSpPr/>
      </dsp:nvSpPr>
      <dsp:spPr>
        <a:xfrm>
          <a:off x="2683067" y="1779110"/>
          <a:ext cx="454893" cy="91440"/>
        </a:xfrm>
        <a:custGeom>
          <a:avLst/>
          <a:gdLst/>
          <a:ahLst/>
          <a:cxnLst/>
          <a:rect l="0" t="0" r="0" b="0"/>
          <a:pathLst>
            <a:path>
              <a:moveTo>
                <a:pt x="0" y="45720"/>
              </a:moveTo>
              <a:lnTo>
                <a:pt x="454893" y="45720"/>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99141" y="1813458"/>
        <a:ext cx="22744" cy="22744"/>
      </dsp:txXfrm>
    </dsp:sp>
    <dsp:sp modelId="{CA89AD4C-7FE7-2649-AF9D-A8D6A4810F19}">
      <dsp:nvSpPr>
        <dsp:cNvPr id="0" name=""/>
        <dsp:cNvSpPr/>
      </dsp:nvSpPr>
      <dsp:spPr>
        <a:xfrm>
          <a:off x="2683067" y="958036"/>
          <a:ext cx="454893" cy="866794"/>
        </a:xfrm>
        <a:custGeom>
          <a:avLst/>
          <a:gdLst/>
          <a:ahLst/>
          <a:cxnLst/>
          <a:rect l="0" t="0" r="0" b="0"/>
          <a:pathLst>
            <a:path>
              <a:moveTo>
                <a:pt x="0" y="866794"/>
              </a:moveTo>
              <a:lnTo>
                <a:pt x="227446" y="866794"/>
              </a:lnTo>
              <a:lnTo>
                <a:pt x="227446" y="0"/>
              </a:lnTo>
              <a:lnTo>
                <a:pt x="454893" y="0"/>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86041" y="1366960"/>
        <a:ext cx="48945" cy="48945"/>
      </dsp:txXfrm>
    </dsp:sp>
    <dsp:sp modelId="{4FA168FE-BB64-7743-82C8-9B9F3AA41EA4}">
      <dsp:nvSpPr>
        <dsp:cNvPr id="0" name=""/>
        <dsp:cNvSpPr/>
      </dsp:nvSpPr>
      <dsp:spPr>
        <a:xfrm rot="16200000">
          <a:off x="511518" y="1478113"/>
          <a:ext cx="3649662" cy="693435"/>
        </a:xfrm>
        <a:prstGeom prst="rect">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smtClean="0"/>
            <a:t>Strategize</a:t>
          </a:r>
          <a:endParaRPr lang="en-US" sz="4500" kern="1200" dirty="0"/>
        </a:p>
      </dsp:txBody>
      <dsp:txXfrm>
        <a:off x="511518" y="1478113"/>
        <a:ext cx="3649662" cy="693435"/>
      </dsp:txXfrm>
    </dsp:sp>
    <dsp:sp modelId="{B0C85AF3-E7FD-0142-BA97-6C15F7A6C456}">
      <dsp:nvSpPr>
        <dsp:cNvPr id="0" name=""/>
        <dsp:cNvSpPr/>
      </dsp:nvSpPr>
      <dsp:spPr>
        <a:xfrm>
          <a:off x="3137961" y="611318"/>
          <a:ext cx="2274469" cy="693435"/>
        </a:xfrm>
        <a:prstGeom prst="rect">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en-US" sz="4100" kern="1200" dirty="0" smtClean="0"/>
            <a:t>Delineate</a:t>
          </a:r>
          <a:endParaRPr lang="en-US" sz="4100" kern="1200" dirty="0"/>
        </a:p>
      </dsp:txBody>
      <dsp:txXfrm>
        <a:off x="3137961" y="611318"/>
        <a:ext cx="2274469" cy="693435"/>
      </dsp:txXfrm>
    </dsp:sp>
    <dsp:sp modelId="{F1E9127B-8B42-3A44-951F-BF5D4B47062E}">
      <dsp:nvSpPr>
        <dsp:cNvPr id="0" name=""/>
        <dsp:cNvSpPr/>
      </dsp:nvSpPr>
      <dsp:spPr>
        <a:xfrm>
          <a:off x="3137961" y="1478113"/>
          <a:ext cx="2274469" cy="693435"/>
        </a:xfrm>
        <a:prstGeom prst="rect">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en-US" sz="4100" kern="1200" dirty="0" smtClean="0"/>
            <a:t>Synthesize</a:t>
          </a:r>
          <a:endParaRPr lang="en-US" sz="4100" kern="1200" dirty="0"/>
        </a:p>
      </dsp:txBody>
      <dsp:txXfrm>
        <a:off x="3137961" y="1478113"/>
        <a:ext cx="2274469" cy="693435"/>
      </dsp:txXfrm>
    </dsp:sp>
    <dsp:sp modelId="{DC9B6024-3AC0-414D-8AFB-1E9A45C1BAC5}">
      <dsp:nvSpPr>
        <dsp:cNvPr id="0" name=""/>
        <dsp:cNvSpPr/>
      </dsp:nvSpPr>
      <dsp:spPr>
        <a:xfrm>
          <a:off x="5867324" y="1478113"/>
          <a:ext cx="2274469" cy="693435"/>
        </a:xfrm>
        <a:prstGeom prst="rect">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endParaRPr lang="en-US" sz="4100" kern="1200"/>
        </a:p>
      </dsp:txBody>
      <dsp:txXfrm>
        <a:off x="5867324" y="1478113"/>
        <a:ext cx="2274469" cy="693435"/>
      </dsp:txXfrm>
    </dsp:sp>
    <dsp:sp modelId="{0333D8FE-E02C-6A49-83A9-B60F04C5538A}">
      <dsp:nvSpPr>
        <dsp:cNvPr id="0" name=""/>
        <dsp:cNvSpPr/>
      </dsp:nvSpPr>
      <dsp:spPr>
        <a:xfrm>
          <a:off x="3137961" y="2344907"/>
          <a:ext cx="2274469" cy="693435"/>
        </a:xfrm>
        <a:prstGeom prst="rect">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en-US" sz="4100" kern="1200" dirty="0" smtClean="0"/>
            <a:t>Justify</a:t>
          </a:r>
          <a:endParaRPr lang="en-US" sz="4100" kern="1200" dirty="0"/>
        </a:p>
      </dsp:txBody>
      <dsp:txXfrm>
        <a:off x="3137961" y="2344907"/>
        <a:ext cx="2274469" cy="6934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3EA65-CF82-D440-B3FE-58811FA740C0}">
      <dsp:nvSpPr>
        <dsp:cNvPr id="0" name=""/>
        <dsp:cNvSpPr/>
      </dsp:nvSpPr>
      <dsp:spPr>
        <a:xfrm>
          <a:off x="0" y="2978267"/>
          <a:ext cx="11136086" cy="790339"/>
        </a:xfrm>
        <a:prstGeom prst="roundRect">
          <a:avLst>
            <a:gd name="adj" fmla="val 10000"/>
          </a:avLst>
        </a:prstGeom>
        <a:solidFill>
          <a:schemeClr val="accent1">
            <a:lumMod val="20000"/>
            <a:lumOff val="80000"/>
          </a:schemeClr>
        </a:solidFill>
        <a:ln w="19050" cap="rnd"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84480" tIns="284480" rIns="284480" bIns="284480" numCol="1" spcCol="1270" anchor="ctr" anchorCtr="0">
          <a:noAutofit/>
        </a:bodyPr>
        <a:lstStyle/>
        <a:p>
          <a:pPr lvl="0" algn="l" defTabSz="1778000">
            <a:lnSpc>
              <a:spcPct val="90000"/>
            </a:lnSpc>
            <a:spcBef>
              <a:spcPct val="0"/>
            </a:spcBef>
            <a:spcAft>
              <a:spcPct val="35000"/>
            </a:spcAft>
          </a:pPr>
          <a:r>
            <a:rPr lang="en-US" sz="4000" kern="1200" dirty="0" smtClean="0"/>
            <a:t>   Justify</a:t>
          </a:r>
          <a:endParaRPr lang="en-US" sz="4000" kern="1200" dirty="0"/>
        </a:p>
      </dsp:txBody>
      <dsp:txXfrm>
        <a:off x="0" y="2978267"/>
        <a:ext cx="3340825" cy="790339"/>
      </dsp:txXfrm>
    </dsp:sp>
    <dsp:sp modelId="{4E9615D4-2F9E-A64A-8276-BE382B32F7B7}">
      <dsp:nvSpPr>
        <dsp:cNvPr id="0" name=""/>
        <dsp:cNvSpPr/>
      </dsp:nvSpPr>
      <dsp:spPr>
        <a:xfrm>
          <a:off x="0" y="2003092"/>
          <a:ext cx="11136086" cy="790339"/>
        </a:xfrm>
        <a:prstGeom prst="roundRect">
          <a:avLst>
            <a:gd name="adj" fmla="val 10000"/>
          </a:avLst>
        </a:prstGeom>
        <a:solidFill>
          <a:schemeClr val="accent1">
            <a:tint val="4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kern="1200" smtClean="0"/>
            <a:t>Synthesize</a:t>
          </a:r>
          <a:endParaRPr lang="en-US" sz="4000" kern="1200" dirty="0"/>
        </a:p>
      </dsp:txBody>
      <dsp:txXfrm>
        <a:off x="0" y="2003092"/>
        <a:ext cx="3340825" cy="790339"/>
      </dsp:txXfrm>
    </dsp:sp>
    <dsp:sp modelId="{3A0375F1-A963-AF48-B2AC-D5B43D44C0C7}">
      <dsp:nvSpPr>
        <dsp:cNvPr id="0" name=""/>
        <dsp:cNvSpPr/>
      </dsp:nvSpPr>
      <dsp:spPr>
        <a:xfrm>
          <a:off x="0" y="1027917"/>
          <a:ext cx="11136086" cy="790339"/>
        </a:xfrm>
        <a:prstGeom prst="roundRect">
          <a:avLst>
            <a:gd name="adj" fmla="val 10000"/>
          </a:avLst>
        </a:prstGeom>
        <a:solidFill>
          <a:schemeClr val="accent1">
            <a:tint val="4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Delineate</a:t>
          </a:r>
          <a:endParaRPr lang="en-US" sz="4400" kern="1200" dirty="0"/>
        </a:p>
      </dsp:txBody>
      <dsp:txXfrm>
        <a:off x="0" y="1027917"/>
        <a:ext cx="3340825" cy="790339"/>
      </dsp:txXfrm>
    </dsp:sp>
    <dsp:sp modelId="{739E70B1-3497-E041-B950-5236F75CE10F}">
      <dsp:nvSpPr>
        <dsp:cNvPr id="0" name=""/>
        <dsp:cNvSpPr/>
      </dsp:nvSpPr>
      <dsp:spPr>
        <a:xfrm>
          <a:off x="0" y="52743"/>
          <a:ext cx="11136086" cy="790339"/>
        </a:xfrm>
        <a:prstGeom prst="roundRect">
          <a:avLst>
            <a:gd name="adj" fmla="val 10000"/>
          </a:avLst>
        </a:prstGeom>
        <a:solidFill>
          <a:schemeClr val="accent1">
            <a:tint val="4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Strategize</a:t>
          </a:r>
          <a:endParaRPr lang="en-US" sz="4400" kern="1200" dirty="0"/>
        </a:p>
      </dsp:txBody>
      <dsp:txXfrm>
        <a:off x="0" y="52743"/>
        <a:ext cx="3340825" cy="790339"/>
      </dsp:txXfrm>
    </dsp:sp>
    <dsp:sp modelId="{FBBAE18A-F9A4-D54D-8C01-07B6A4DD1400}">
      <dsp:nvSpPr>
        <dsp:cNvPr id="0" name=""/>
        <dsp:cNvSpPr/>
      </dsp:nvSpPr>
      <dsp:spPr>
        <a:xfrm>
          <a:off x="3595466" y="9741"/>
          <a:ext cx="1386262" cy="924175"/>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What</a:t>
          </a:r>
          <a:r>
            <a:rPr lang="en-US" sz="1700" kern="1200" baseline="0" dirty="0" smtClean="0"/>
            <a:t> do you want to accomplish? </a:t>
          </a:r>
          <a:endParaRPr lang="en-US" sz="1700" kern="1200" dirty="0"/>
        </a:p>
      </dsp:txBody>
      <dsp:txXfrm>
        <a:off x="3622534" y="36809"/>
        <a:ext cx="1332126" cy="870039"/>
      </dsp:txXfrm>
    </dsp:sp>
    <dsp:sp modelId="{B33DEB29-240D-AD42-903B-D268C94AE0DB}">
      <dsp:nvSpPr>
        <dsp:cNvPr id="0" name=""/>
        <dsp:cNvSpPr/>
      </dsp:nvSpPr>
      <dsp:spPr>
        <a:xfrm>
          <a:off x="4288597" y="888196"/>
          <a:ext cx="651529" cy="91440"/>
        </a:xfrm>
        <a:custGeom>
          <a:avLst/>
          <a:gdLst/>
          <a:ahLst/>
          <a:cxnLst/>
          <a:rect l="0" t="0" r="0" b="0"/>
          <a:pathLst>
            <a:path>
              <a:moveTo>
                <a:pt x="0" y="45720"/>
              </a:moveTo>
              <a:lnTo>
                <a:pt x="0" y="76388"/>
              </a:lnTo>
              <a:lnTo>
                <a:pt x="651529" y="76388"/>
              </a:lnTo>
              <a:lnTo>
                <a:pt x="651529" y="107057"/>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E6DFFE4-8712-A84B-90DA-68D638546395}">
      <dsp:nvSpPr>
        <dsp:cNvPr id="0" name=""/>
        <dsp:cNvSpPr/>
      </dsp:nvSpPr>
      <dsp:spPr>
        <a:xfrm>
          <a:off x="4246995" y="995254"/>
          <a:ext cx="1386262" cy="924175"/>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What data sources did you use?</a:t>
          </a:r>
          <a:endParaRPr lang="en-US" sz="1700" kern="1200" dirty="0"/>
        </a:p>
      </dsp:txBody>
      <dsp:txXfrm>
        <a:off x="4274063" y="1022322"/>
        <a:ext cx="1332126" cy="870039"/>
      </dsp:txXfrm>
    </dsp:sp>
    <dsp:sp modelId="{778F8BA6-23B3-1544-94FA-9D2CB50DCD00}">
      <dsp:nvSpPr>
        <dsp:cNvPr id="0" name=""/>
        <dsp:cNvSpPr/>
      </dsp:nvSpPr>
      <dsp:spPr>
        <a:xfrm>
          <a:off x="3793410" y="1873709"/>
          <a:ext cx="1146716" cy="91440"/>
        </a:xfrm>
        <a:custGeom>
          <a:avLst/>
          <a:gdLst/>
          <a:ahLst/>
          <a:cxnLst/>
          <a:rect l="0" t="0" r="0" b="0"/>
          <a:pathLst>
            <a:path>
              <a:moveTo>
                <a:pt x="1146716" y="45720"/>
              </a:moveTo>
              <a:lnTo>
                <a:pt x="1146716" y="69743"/>
              </a:lnTo>
              <a:lnTo>
                <a:pt x="0" y="69743"/>
              </a:lnTo>
              <a:lnTo>
                <a:pt x="0" y="93767"/>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A6792FD-08DE-364B-9F1C-D50B10A29AFD}">
      <dsp:nvSpPr>
        <dsp:cNvPr id="0" name=""/>
        <dsp:cNvSpPr/>
      </dsp:nvSpPr>
      <dsp:spPr>
        <a:xfrm>
          <a:off x="3100279" y="1967477"/>
          <a:ext cx="1386262" cy="924175"/>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Where are you in</a:t>
          </a:r>
          <a:r>
            <a:rPr lang="en-US" sz="1700" kern="1200" baseline="0" dirty="0" smtClean="0"/>
            <a:t> the curriculum?</a:t>
          </a:r>
          <a:endParaRPr lang="en-US" sz="1700" kern="1200" dirty="0"/>
        </a:p>
      </dsp:txBody>
      <dsp:txXfrm>
        <a:off x="3127347" y="1994545"/>
        <a:ext cx="1332126" cy="870039"/>
      </dsp:txXfrm>
    </dsp:sp>
    <dsp:sp modelId="{D38CCF96-7A05-504C-B746-9FFC5CBB3BCF}">
      <dsp:nvSpPr>
        <dsp:cNvPr id="0" name=""/>
        <dsp:cNvSpPr/>
      </dsp:nvSpPr>
      <dsp:spPr>
        <a:xfrm>
          <a:off x="4940127" y="1919429"/>
          <a:ext cx="987185" cy="109690"/>
        </a:xfrm>
        <a:custGeom>
          <a:avLst/>
          <a:gdLst/>
          <a:ahLst/>
          <a:cxnLst/>
          <a:rect l="0" t="0" r="0" b="0"/>
          <a:pathLst>
            <a:path>
              <a:moveTo>
                <a:pt x="0" y="0"/>
              </a:moveTo>
              <a:lnTo>
                <a:pt x="0" y="54845"/>
              </a:lnTo>
              <a:lnTo>
                <a:pt x="987185" y="54845"/>
              </a:lnTo>
              <a:lnTo>
                <a:pt x="987185" y="109690"/>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F4BA68D-8CA8-054D-B16B-0F87828BE811}">
      <dsp:nvSpPr>
        <dsp:cNvPr id="0" name=""/>
        <dsp:cNvSpPr/>
      </dsp:nvSpPr>
      <dsp:spPr>
        <a:xfrm>
          <a:off x="5234181" y="2029119"/>
          <a:ext cx="1386262" cy="924175"/>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What did the data tell you?</a:t>
          </a:r>
          <a:endParaRPr lang="en-US" sz="1700" kern="1200" dirty="0"/>
        </a:p>
      </dsp:txBody>
      <dsp:txXfrm>
        <a:off x="5261249" y="2056187"/>
        <a:ext cx="1332126" cy="870039"/>
      </dsp:txXfrm>
    </dsp:sp>
    <dsp:sp modelId="{F2441E1D-35B4-4244-ABD0-3FA3F91B6326}">
      <dsp:nvSpPr>
        <dsp:cNvPr id="0" name=""/>
        <dsp:cNvSpPr/>
      </dsp:nvSpPr>
      <dsp:spPr>
        <a:xfrm>
          <a:off x="4288597" y="888196"/>
          <a:ext cx="2477722" cy="91440"/>
        </a:xfrm>
        <a:custGeom>
          <a:avLst/>
          <a:gdLst/>
          <a:ahLst/>
          <a:cxnLst/>
          <a:rect l="0" t="0" r="0" b="0"/>
          <a:pathLst>
            <a:path>
              <a:moveTo>
                <a:pt x="0" y="45720"/>
              </a:moveTo>
              <a:lnTo>
                <a:pt x="0" y="76388"/>
              </a:lnTo>
              <a:lnTo>
                <a:pt x="2477722" y="76388"/>
              </a:lnTo>
              <a:lnTo>
                <a:pt x="2477722" y="107057"/>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CEDA978-2711-0547-B372-DE5959630559}">
      <dsp:nvSpPr>
        <dsp:cNvPr id="0" name=""/>
        <dsp:cNvSpPr/>
      </dsp:nvSpPr>
      <dsp:spPr>
        <a:xfrm>
          <a:off x="6073188" y="995254"/>
          <a:ext cx="1386262" cy="924175"/>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What are</a:t>
          </a:r>
          <a:r>
            <a:rPr lang="en-US" sz="1700" kern="1200" baseline="0" dirty="0" smtClean="0"/>
            <a:t> the patterns that emerged?</a:t>
          </a:r>
          <a:endParaRPr lang="en-US" sz="1700" kern="1200" dirty="0"/>
        </a:p>
      </dsp:txBody>
      <dsp:txXfrm>
        <a:off x="6100256" y="1022322"/>
        <a:ext cx="1332126" cy="870039"/>
      </dsp:txXfrm>
    </dsp:sp>
    <dsp:sp modelId="{218F9510-4ED6-7941-8DCE-221C8BF2983A}">
      <dsp:nvSpPr>
        <dsp:cNvPr id="0" name=""/>
        <dsp:cNvSpPr/>
      </dsp:nvSpPr>
      <dsp:spPr>
        <a:xfrm>
          <a:off x="6766320" y="1873709"/>
          <a:ext cx="1376198" cy="91440"/>
        </a:xfrm>
        <a:custGeom>
          <a:avLst/>
          <a:gdLst/>
          <a:ahLst/>
          <a:cxnLst/>
          <a:rect l="0" t="0" r="0" b="0"/>
          <a:pathLst>
            <a:path>
              <a:moveTo>
                <a:pt x="0" y="45720"/>
              </a:moveTo>
              <a:lnTo>
                <a:pt x="0" y="77909"/>
              </a:lnTo>
              <a:lnTo>
                <a:pt x="1376198" y="77909"/>
              </a:lnTo>
              <a:lnTo>
                <a:pt x="1376198" y="110098"/>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ECD02B5-5EF5-7140-AB5A-DB89D7954020}">
      <dsp:nvSpPr>
        <dsp:cNvPr id="0" name=""/>
        <dsp:cNvSpPr/>
      </dsp:nvSpPr>
      <dsp:spPr>
        <a:xfrm>
          <a:off x="7449387" y="1983807"/>
          <a:ext cx="1386262" cy="924175"/>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What do you need to adapt?</a:t>
          </a:r>
          <a:endParaRPr lang="en-US" sz="1700" kern="1200" dirty="0"/>
        </a:p>
      </dsp:txBody>
      <dsp:txXfrm>
        <a:off x="7476455" y="2010875"/>
        <a:ext cx="1332126" cy="8700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36BA4-B218-4B41-A4B8-A719C79B2F5F}">
      <dsp:nvSpPr>
        <dsp:cNvPr id="0" name=""/>
        <dsp:cNvSpPr/>
      </dsp:nvSpPr>
      <dsp:spPr>
        <a:xfrm>
          <a:off x="6629459" y="1963145"/>
          <a:ext cx="2899642" cy="2898903"/>
        </a:xfrm>
        <a:prstGeom prst="gear9">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FF00"/>
              </a:solidFill>
            </a:rPr>
            <a:t>Instruction</a:t>
          </a:r>
        </a:p>
        <a:p>
          <a:pPr lvl="0" algn="ctr" defTabSz="800100">
            <a:lnSpc>
              <a:spcPct val="90000"/>
            </a:lnSpc>
            <a:spcBef>
              <a:spcPct val="0"/>
            </a:spcBef>
            <a:spcAft>
              <a:spcPct val="35000"/>
            </a:spcAft>
          </a:pPr>
          <a:r>
            <a:rPr lang="en-US" sz="1800" b="1" kern="1200" dirty="0" smtClean="0">
              <a:solidFill>
                <a:srgbClr val="FFFF00"/>
              </a:solidFill>
            </a:rPr>
            <a:t>Curriculum</a:t>
          </a:r>
          <a:endParaRPr lang="en-US" sz="1800" b="1" kern="1200" dirty="0">
            <a:solidFill>
              <a:srgbClr val="FFFF00"/>
            </a:solidFill>
          </a:endParaRPr>
        </a:p>
      </dsp:txBody>
      <dsp:txXfrm>
        <a:off x="7212361" y="2642199"/>
        <a:ext cx="1733838" cy="1490096"/>
      </dsp:txXfrm>
    </dsp:sp>
    <dsp:sp modelId="{E5B75E07-16A6-8B43-A5DE-F7232CB5CD36}">
      <dsp:nvSpPr>
        <dsp:cNvPr id="0" name=""/>
        <dsp:cNvSpPr/>
      </dsp:nvSpPr>
      <dsp:spPr>
        <a:xfrm>
          <a:off x="4865467" y="1469854"/>
          <a:ext cx="2098335" cy="1918758"/>
        </a:xfrm>
        <a:prstGeom prst="gear6">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FF00"/>
              </a:solidFill>
            </a:rPr>
            <a:t>Assessment</a:t>
          </a:r>
          <a:endParaRPr lang="en-US" sz="1600" b="1" kern="1200" dirty="0">
            <a:solidFill>
              <a:srgbClr val="FFFF00"/>
            </a:solidFill>
          </a:endParaRPr>
        </a:p>
      </dsp:txBody>
      <dsp:txXfrm>
        <a:off x="5374624" y="1955827"/>
        <a:ext cx="1080021" cy="946812"/>
      </dsp:txXfrm>
    </dsp:sp>
    <dsp:sp modelId="{125668F4-DB42-C542-B27C-F1C2C161518A}">
      <dsp:nvSpPr>
        <dsp:cNvPr id="0" name=""/>
        <dsp:cNvSpPr/>
      </dsp:nvSpPr>
      <dsp:spPr>
        <a:xfrm rot="20700000">
          <a:off x="6029957" y="146106"/>
          <a:ext cx="1879991" cy="1879991"/>
        </a:xfrm>
        <a:prstGeom prst="gear6">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FF00"/>
              </a:solidFill>
            </a:rPr>
            <a:t>Classroom</a:t>
          </a:r>
          <a:endParaRPr lang="en-US" sz="1600" b="1" kern="1200" dirty="0">
            <a:solidFill>
              <a:srgbClr val="FFFF00"/>
            </a:solidFill>
          </a:endParaRPr>
        </a:p>
      </dsp:txBody>
      <dsp:txXfrm rot="-20700000">
        <a:off x="6442294" y="558443"/>
        <a:ext cx="1055317" cy="1055317"/>
      </dsp:txXfrm>
    </dsp:sp>
    <dsp:sp modelId="{8636387F-3009-7844-AB08-C04C88870AC2}">
      <dsp:nvSpPr>
        <dsp:cNvPr id="0" name=""/>
        <dsp:cNvSpPr/>
      </dsp:nvSpPr>
      <dsp:spPr>
        <a:xfrm>
          <a:off x="6294065" y="1733070"/>
          <a:ext cx="3377015" cy="3377015"/>
        </a:xfrm>
        <a:prstGeom prst="circularArrow">
          <a:avLst>
            <a:gd name="adj1" fmla="val 4687"/>
            <a:gd name="adj2" fmla="val 299029"/>
            <a:gd name="adj3" fmla="val 2528892"/>
            <a:gd name="adj4" fmla="val 15834129"/>
            <a:gd name="adj5" fmla="val 5469"/>
          </a:avLst>
        </a:prstGeom>
        <a:gradFill rotWithShape="0">
          <a:gsLst>
            <a:gs pos="0">
              <a:schemeClr val="accent1">
                <a:tint val="60000"/>
                <a:hueOff val="0"/>
                <a:satOff val="0"/>
                <a:lumOff val="0"/>
                <a:alphaOff val="0"/>
                <a:tint val="98000"/>
                <a:lumMod val="100000"/>
              </a:schemeClr>
            </a:gs>
            <a:gs pos="100000">
              <a:schemeClr val="accent1">
                <a:tint val="60000"/>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3E9B1C1-17B7-4547-8BC3-16DBC68E07C1}">
      <dsp:nvSpPr>
        <dsp:cNvPr id="0" name=""/>
        <dsp:cNvSpPr/>
      </dsp:nvSpPr>
      <dsp:spPr>
        <a:xfrm>
          <a:off x="4615447" y="1042719"/>
          <a:ext cx="2453612" cy="2453612"/>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tint val="98000"/>
                <a:lumMod val="100000"/>
              </a:schemeClr>
            </a:gs>
            <a:gs pos="100000">
              <a:schemeClr val="accent1">
                <a:tint val="60000"/>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98BD21-9D1C-5C43-9C43-E4ADFE5C9AE6}">
      <dsp:nvSpPr>
        <dsp:cNvPr id="0" name=""/>
        <dsp:cNvSpPr/>
      </dsp:nvSpPr>
      <dsp:spPr>
        <a:xfrm>
          <a:off x="5595095" y="-268268"/>
          <a:ext cx="2645488" cy="2645488"/>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tint val="98000"/>
                <a:lumMod val="100000"/>
              </a:schemeClr>
            </a:gs>
            <a:gs pos="100000">
              <a:schemeClr val="accent1">
                <a:tint val="60000"/>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10B509-A30B-1644-BD22-34EF371477D8}" type="datetimeFigureOut">
              <a:rPr lang="en-US" smtClean="0"/>
              <a:t>1/10/17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631E95-300A-0D49-B858-6F2E3E93A9AC}" type="slidenum">
              <a:rPr lang="en-US" smtClean="0"/>
              <a:t>‹#›</a:t>
            </a:fld>
            <a:endParaRPr lang="en-US"/>
          </a:p>
        </p:txBody>
      </p:sp>
    </p:spTree>
    <p:extLst>
      <p:ext uri="{BB962C8B-B14F-4D97-AF65-F5344CB8AC3E}">
        <p14:creationId xmlns:p14="http://schemas.microsoft.com/office/powerpoint/2010/main" val="602674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4640B-3B7A-9A48-AD03-E35E3B935C4F}" type="datetimeFigureOut">
              <a:rPr lang="en-US" smtClean="0"/>
              <a:t>1/10/17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64991D-4CED-2A46-9894-F66D5182730F}" type="slidenum">
              <a:rPr lang="en-US" smtClean="0"/>
              <a:t>‹#›</a:t>
            </a:fld>
            <a:endParaRPr lang="en-US"/>
          </a:p>
        </p:txBody>
      </p:sp>
    </p:spTree>
    <p:extLst>
      <p:ext uri="{BB962C8B-B14F-4D97-AF65-F5344CB8AC3E}">
        <p14:creationId xmlns:p14="http://schemas.microsoft.com/office/powerpoint/2010/main" val="700407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 </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2</a:t>
            </a:fld>
            <a:endParaRPr lang="en-US" dirty="0"/>
          </a:p>
        </p:txBody>
      </p:sp>
    </p:spTree>
    <p:extLst>
      <p:ext uri="{BB962C8B-B14F-4D97-AF65-F5344CB8AC3E}">
        <p14:creationId xmlns:p14="http://schemas.microsoft.com/office/powerpoint/2010/main" val="368820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 </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12</a:t>
            </a:fld>
            <a:endParaRPr lang="en-US"/>
          </a:p>
        </p:txBody>
      </p:sp>
    </p:spTree>
    <p:extLst>
      <p:ext uri="{BB962C8B-B14F-4D97-AF65-F5344CB8AC3E}">
        <p14:creationId xmlns:p14="http://schemas.microsoft.com/office/powerpoint/2010/main" val="577409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Jenn/Andy ; 15 minutes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13</a:t>
            </a:fld>
            <a:endParaRPr lang="en-US"/>
          </a:p>
        </p:txBody>
      </p:sp>
    </p:spTree>
    <p:extLst>
      <p:ext uri="{BB962C8B-B14F-4D97-AF65-F5344CB8AC3E}">
        <p14:creationId xmlns:p14="http://schemas.microsoft.com/office/powerpoint/2010/main" val="1693938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 find connections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14</a:t>
            </a:fld>
            <a:endParaRPr lang="en-US"/>
          </a:p>
        </p:txBody>
      </p:sp>
    </p:spTree>
    <p:extLst>
      <p:ext uri="{BB962C8B-B14F-4D97-AF65-F5344CB8AC3E}">
        <p14:creationId xmlns:p14="http://schemas.microsoft.com/office/powerpoint/2010/main" val="106688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Screenshot</a:t>
            </a:r>
            <a:r>
              <a:rPr lang="en-US" baseline="0" dirty="0" smtClean="0"/>
              <a:t>: think aloud Andy </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15</a:t>
            </a:fld>
            <a:endParaRPr lang="en-US"/>
          </a:p>
        </p:txBody>
      </p:sp>
    </p:spTree>
    <p:extLst>
      <p:ext uri="{BB962C8B-B14F-4D97-AF65-F5344CB8AC3E}">
        <p14:creationId xmlns:p14="http://schemas.microsoft.com/office/powerpoint/2010/main" val="1307038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16</a:t>
            </a:fld>
            <a:endParaRPr lang="en-US" dirty="0"/>
          </a:p>
        </p:txBody>
      </p:sp>
    </p:spTree>
    <p:extLst>
      <p:ext uri="{BB962C8B-B14F-4D97-AF65-F5344CB8AC3E}">
        <p14:creationId xmlns:p14="http://schemas.microsoft.com/office/powerpoint/2010/main" val="60027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 </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17</a:t>
            </a:fld>
            <a:endParaRPr lang="en-US"/>
          </a:p>
        </p:txBody>
      </p:sp>
    </p:spTree>
    <p:extLst>
      <p:ext uri="{BB962C8B-B14F-4D97-AF65-F5344CB8AC3E}">
        <p14:creationId xmlns:p14="http://schemas.microsoft.com/office/powerpoint/2010/main" val="1103553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23</a:t>
            </a:fld>
            <a:endParaRPr lang="en-US"/>
          </a:p>
        </p:txBody>
      </p:sp>
    </p:spTree>
    <p:extLst>
      <p:ext uri="{BB962C8B-B14F-4D97-AF65-F5344CB8AC3E}">
        <p14:creationId xmlns:p14="http://schemas.microsoft.com/office/powerpoint/2010/main" val="1114616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Close Reading is</a:t>
            </a:r>
            <a:r>
              <a:rPr lang="en-US" baseline="0" dirty="0" smtClean="0"/>
              <a:t> a process</a:t>
            </a:r>
            <a:r>
              <a:rPr lang="mr-IN" baseline="0" dirty="0" smtClean="0"/>
              <a:t>…</a:t>
            </a:r>
            <a:r>
              <a:rPr lang="en-US" baseline="0" dirty="0" smtClean="0"/>
              <a:t> guided reading has strategies</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24</a:t>
            </a:fld>
            <a:endParaRPr lang="en-US"/>
          </a:p>
        </p:txBody>
      </p:sp>
    </p:spTree>
    <p:extLst>
      <p:ext uri="{BB962C8B-B14F-4D97-AF65-F5344CB8AC3E}">
        <p14:creationId xmlns:p14="http://schemas.microsoft.com/office/powerpoint/2010/main" val="2005905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Side</a:t>
            </a:r>
            <a:r>
              <a:rPr lang="en-US" baseline="0" dirty="0" smtClean="0"/>
              <a:t> by side: Andy intermediate; </a:t>
            </a:r>
            <a:r>
              <a:rPr lang="en-US" baseline="0" dirty="0" err="1" smtClean="0"/>
              <a:t>Jenn</a:t>
            </a:r>
            <a:r>
              <a:rPr lang="en-US" baseline="0" dirty="0" smtClean="0"/>
              <a:t> primary </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29</a:t>
            </a:fld>
            <a:endParaRPr lang="en-US"/>
          </a:p>
        </p:txBody>
      </p:sp>
    </p:spTree>
    <p:extLst>
      <p:ext uri="{BB962C8B-B14F-4D97-AF65-F5344CB8AC3E}">
        <p14:creationId xmlns:p14="http://schemas.microsoft.com/office/powerpoint/2010/main" val="1081955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30</a:t>
            </a:fld>
            <a:endParaRPr lang="en-US"/>
          </a:p>
        </p:txBody>
      </p:sp>
    </p:spTree>
    <p:extLst>
      <p:ext uri="{BB962C8B-B14F-4D97-AF65-F5344CB8AC3E}">
        <p14:creationId xmlns:p14="http://schemas.microsoft.com/office/powerpoint/2010/main" val="1055816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Jenn</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3</a:t>
            </a:fld>
            <a:endParaRPr lang="en-US" dirty="0"/>
          </a:p>
        </p:txBody>
      </p:sp>
    </p:spTree>
    <p:extLst>
      <p:ext uri="{BB962C8B-B14F-4D97-AF65-F5344CB8AC3E}">
        <p14:creationId xmlns:p14="http://schemas.microsoft.com/office/powerpoint/2010/main" val="1147797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Side</a:t>
            </a:r>
            <a:r>
              <a:rPr lang="en-US" baseline="0" dirty="0" smtClean="0"/>
              <a:t> by side: Andy intermediate; </a:t>
            </a:r>
            <a:r>
              <a:rPr lang="en-US" baseline="0" dirty="0" err="1" smtClean="0"/>
              <a:t>Jenn</a:t>
            </a:r>
            <a:r>
              <a:rPr lang="en-US" baseline="0" dirty="0" smtClean="0"/>
              <a:t> primary </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33</a:t>
            </a:fld>
            <a:endParaRPr lang="en-US"/>
          </a:p>
        </p:txBody>
      </p:sp>
    </p:spTree>
    <p:extLst>
      <p:ext uri="{BB962C8B-B14F-4D97-AF65-F5344CB8AC3E}">
        <p14:creationId xmlns:p14="http://schemas.microsoft.com/office/powerpoint/2010/main" val="2056840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Frayer</a:t>
            </a:r>
            <a:r>
              <a:rPr lang="en-US" baseline="0" dirty="0" smtClean="0"/>
              <a:t> Model Graphic Organizer</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35</a:t>
            </a:fld>
            <a:endParaRPr lang="en-US"/>
          </a:p>
        </p:txBody>
      </p:sp>
    </p:spTree>
    <p:extLst>
      <p:ext uri="{BB962C8B-B14F-4D97-AF65-F5344CB8AC3E}">
        <p14:creationId xmlns:p14="http://schemas.microsoft.com/office/powerpoint/2010/main" val="1848714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Jenn</a:t>
            </a:r>
            <a:endParaRPr lang="en-US" dirty="0"/>
          </a:p>
        </p:txBody>
      </p:sp>
      <p:sp>
        <p:nvSpPr>
          <p:cNvPr id="4" name="Slide Number Placeholder 3"/>
          <p:cNvSpPr>
            <a:spLocks noGrp="1"/>
          </p:cNvSpPr>
          <p:nvPr>
            <p:ph type="sldNum" sz="quarter" idx="10"/>
          </p:nvPr>
        </p:nvSpPr>
        <p:spPr/>
        <p:txBody>
          <a:bodyPr/>
          <a:lstStyle/>
          <a:p>
            <a:fld id="{4C0B94C2-AF75-3B4F-BB21-71BB2261BA97}" type="slidenum">
              <a:rPr lang="en-US" smtClean="0"/>
              <a:t>40</a:t>
            </a:fld>
            <a:endParaRPr lang="en-US"/>
          </a:p>
        </p:txBody>
      </p:sp>
    </p:spTree>
    <p:extLst>
      <p:ext uri="{BB962C8B-B14F-4D97-AF65-F5344CB8AC3E}">
        <p14:creationId xmlns:p14="http://schemas.microsoft.com/office/powerpoint/2010/main" val="396886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 </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41</a:t>
            </a:fld>
            <a:endParaRPr lang="en-US"/>
          </a:p>
        </p:txBody>
      </p:sp>
    </p:spTree>
    <p:extLst>
      <p:ext uri="{BB962C8B-B14F-4D97-AF65-F5344CB8AC3E}">
        <p14:creationId xmlns:p14="http://schemas.microsoft.com/office/powerpoint/2010/main" val="1036480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Jenn</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42</a:t>
            </a:fld>
            <a:endParaRPr lang="en-US"/>
          </a:p>
        </p:txBody>
      </p:sp>
    </p:spTree>
    <p:extLst>
      <p:ext uri="{BB962C8B-B14F-4D97-AF65-F5344CB8AC3E}">
        <p14:creationId xmlns:p14="http://schemas.microsoft.com/office/powerpoint/2010/main" val="1892121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 </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43</a:t>
            </a:fld>
            <a:endParaRPr lang="en-US"/>
          </a:p>
        </p:txBody>
      </p:sp>
    </p:spTree>
    <p:extLst>
      <p:ext uri="{BB962C8B-B14F-4D97-AF65-F5344CB8AC3E}">
        <p14:creationId xmlns:p14="http://schemas.microsoft.com/office/powerpoint/2010/main" val="943835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Andy </a:t>
            </a:r>
            <a:endParaRPr lang="en-US"/>
          </a:p>
        </p:txBody>
      </p:sp>
      <p:sp>
        <p:nvSpPr>
          <p:cNvPr id="4" name="Slide Number Placeholder 3"/>
          <p:cNvSpPr>
            <a:spLocks noGrp="1"/>
          </p:cNvSpPr>
          <p:nvPr>
            <p:ph type="sldNum" sz="quarter" idx="10"/>
          </p:nvPr>
        </p:nvSpPr>
        <p:spPr/>
        <p:txBody>
          <a:bodyPr/>
          <a:lstStyle/>
          <a:p>
            <a:fld id="{4E64991D-4CED-2A46-9894-F66D5182730F}" type="slidenum">
              <a:rPr lang="en-US" smtClean="0"/>
              <a:t>44</a:t>
            </a:fld>
            <a:endParaRPr lang="en-US"/>
          </a:p>
        </p:txBody>
      </p:sp>
    </p:spTree>
    <p:extLst>
      <p:ext uri="{BB962C8B-B14F-4D97-AF65-F5344CB8AC3E}">
        <p14:creationId xmlns:p14="http://schemas.microsoft.com/office/powerpoint/2010/main" val="1735821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 </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5</a:t>
            </a:fld>
            <a:endParaRPr lang="en-US"/>
          </a:p>
        </p:txBody>
      </p:sp>
    </p:spTree>
    <p:extLst>
      <p:ext uri="{BB962C8B-B14F-4D97-AF65-F5344CB8AC3E}">
        <p14:creationId xmlns:p14="http://schemas.microsoft.com/office/powerpoint/2010/main" val="712088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 </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6</a:t>
            </a:fld>
            <a:endParaRPr lang="en-US" dirty="0"/>
          </a:p>
        </p:txBody>
      </p:sp>
    </p:spTree>
    <p:extLst>
      <p:ext uri="{BB962C8B-B14F-4D97-AF65-F5344CB8AC3E}">
        <p14:creationId xmlns:p14="http://schemas.microsoft.com/office/powerpoint/2010/main" val="1572717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delineation</a:t>
            </a:r>
            <a:r>
              <a:rPr lang="en-US" baseline="0" dirty="0" smtClean="0"/>
              <a:t> using Star</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7</a:t>
            </a:fld>
            <a:endParaRPr lang="en-US" dirty="0"/>
          </a:p>
        </p:txBody>
      </p:sp>
    </p:spTree>
    <p:extLst>
      <p:ext uri="{BB962C8B-B14F-4D97-AF65-F5344CB8AC3E}">
        <p14:creationId xmlns:p14="http://schemas.microsoft.com/office/powerpoint/2010/main" val="1270191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Creating a group schedule based on curriculum</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8</a:t>
            </a:fld>
            <a:endParaRPr lang="en-US" dirty="0"/>
          </a:p>
        </p:txBody>
      </p:sp>
    </p:spTree>
    <p:extLst>
      <p:ext uri="{BB962C8B-B14F-4D97-AF65-F5344CB8AC3E}">
        <p14:creationId xmlns:p14="http://schemas.microsoft.com/office/powerpoint/2010/main" val="173269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9</a:t>
            </a:fld>
            <a:endParaRPr lang="en-US"/>
          </a:p>
        </p:txBody>
      </p:sp>
    </p:spTree>
    <p:extLst>
      <p:ext uri="{BB962C8B-B14F-4D97-AF65-F5344CB8AC3E}">
        <p14:creationId xmlns:p14="http://schemas.microsoft.com/office/powerpoint/2010/main" val="1385334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Jenn</a:t>
            </a:r>
            <a:endParaRPr lang="en-US"/>
          </a:p>
        </p:txBody>
      </p:sp>
      <p:sp>
        <p:nvSpPr>
          <p:cNvPr id="4" name="Slide Number Placeholder 3"/>
          <p:cNvSpPr>
            <a:spLocks noGrp="1"/>
          </p:cNvSpPr>
          <p:nvPr>
            <p:ph type="sldNum" sz="quarter" idx="10"/>
          </p:nvPr>
        </p:nvSpPr>
        <p:spPr/>
        <p:txBody>
          <a:bodyPr/>
          <a:lstStyle/>
          <a:p>
            <a:fld id="{4E64991D-4CED-2A46-9894-F66D5182730F}" type="slidenum">
              <a:rPr lang="en-US" smtClean="0"/>
              <a:t>10</a:t>
            </a:fld>
            <a:endParaRPr lang="en-US"/>
          </a:p>
        </p:txBody>
      </p:sp>
    </p:spTree>
    <p:extLst>
      <p:ext uri="{BB962C8B-B14F-4D97-AF65-F5344CB8AC3E}">
        <p14:creationId xmlns:p14="http://schemas.microsoft.com/office/powerpoint/2010/main" val="1710790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 </a:t>
            </a:r>
            <a:endParaRPr lang="en-US" dirty="0"/>
          </a:p>
        </p:txBody>
      </p:sp>
      <p:sp>
        <p:nvSpPr>
          <p:cNvPr id="4" name="Slide Number Placeholder 3"/>
          <p:cNvSpPr>
            <a:spLocks noGrp="1"/>
          </p:cNvSpPr>
          <p:nvPr>
            <p:ph type="sldNum" sz="quarter" idx="10"/>
          </p:nvPr>
        </p:nvSpPr>
        <p:spPr/>
        <p:txBody>
          <a:bodyPr/>
          <a:lstStyle/>
          <a:p>
            <a:fld id="{4E64991D-4CED-2A46-9894-F66D5182730F}" type="slidenum">
              <a:rPr lang="en-US" smtClean="0"/>
              <a:t>11</a:t>
            </a:fld>
            <a:endParaRPr lang="en-US" dirty="0"/>
          </a:p>
        </p:txBody>
      </p:sp>
    </p:spTree>
    <p:extLst>
      <p:ext uri="{BB962C8B-B14F-4D97-AF65-F5344CB8AC3E}">
        <p14:creationId xmlns:p14="http://schemas.microsoft.com/office/powerpoint/2010/main" val="2068686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30692087-3F82-7144-848B-D8F4AC4BE506}" type="datetime1">
              <a:rPr lang="en-US" smtClean="0"/>
              <a:t>1/10/17</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57AEAC-C0C7-3346-9728-B058FF34CB45}" type="datetime1">
              <a:rPr lang="en-US" smtClean="0"/>
              <a:t>1/10/17</a:t>
            </a:fld>
            <a:endParaRPr lang="en-US" dirty="0"/>
          </a:p>
        </p:txBody>
      </p:sp>
      <p:sp>
        <p:nvSpPr>
          <p:cNvPr id="6" name="Footer Placeholder 5"/>
          <p:cNvSpPr>
            <a:spLocks noGrp="1"/>
          </p:cNvSpPr>
          <p:nvPr>
            <p:ph type="ftr" sz="quarter" idx="11"/>
          </p:nvPr>
        </p:nvSpPr>
        <p:spPr/>
        <p:txBody>
          <a:bodyPr/>
          <a:lstStyle/>
          <a:p>
            <a:r>
              <a:rPr lang="en-US" smtClean="0"/>
              <a:t>Concept Schools 2016-2017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439DA2-81E2-FD4E-B31A-88A02FCE7AE4}" type="datetime1">
              <a:rPr lang="en-US" smtClean="0"/>
              <a:t>1/10/17</a:t>
            </a:fld>
            <a:endParaRPr lang="en-US" dirty="0"/>
          </a:p>
        </p:txBody>
      </p:sp>
      <p:sp>
        <p:nvSpPr>
          <p:cNvPr id="5" name="Footer Placeholder 4"/>
          <p:cNvSpPr>
            <a:spLocks noGrp="1"/>
          </p:cNvSpPr>
          <p:nvPr>
            <p:ph type="ftr" sz="quarter" idx="11"/>
          </p:nvPr>
        </p:nvSpPr>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F61761-D0FD-A045-9C7C-E6D6185721F0}" type="datetime1">
              <a:rPr lang="en-US" smtClean="0"/>
              <a:t>1/10/17</a:t>
            </a:fld>
            <a:endParaRPr lang="en-US" dirty="0"/>
          </a:p>
        </p:txBody>
      </p:sp>
      <p:sp>
        <p:nvSpPr>
          <p:cNvPr id="5" name="Footer Placeholder 4"/>
          <p:cNvSpPr>
            <a:spLocks noGrp="1"/>
          </p:cNvSpPr>
          <p:nvPr>
            <p:ph type="ftr" sz="quarter" idx="11"/>
          </p:nvPr>
        </p:nvSpPr>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D1692E-ECE6-E444-89C6-E3CBC16F2FE6}" type="datetime1">
              <a:rPr lang="en-US" smtClean="0"/>
              <a:t>1/10/17</a:t>
            </a:fld>
            <a:endParaRPr lang="en-US" dirty="0"/>
          </a:p>
        </p:txBody>
      </p:sp>
      <p:sp>
        <p:nvSpPr>
          <p:cNvPr id="5" name="Footer Placeholder 4"/>
          <p:cNvSpPr>
            <a:spLocks noGrp="1"/>
          </p:cNvSpPr>
          <p:nvPr>
            <p:ph type="ftr" sz="quarter" idx="11"/>
          </p:nvPr>
        </p:nvSpPr>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D68FE4-3170-C249-A843-0587D8860103}" type="datetime1">
              <a:rPr lang="en-US" smtClean="0"/>
              <a:t>1/10/17</a:t>
            </a:fld>
            <a:endParaRPr lang="en-US" dirty="0"/>
          </a:p>
        </p:txBody>
      </p:sp>
      <p:sp>
        <p:nvSpPr>
          <p:cNvPr id="5" name="Footer Placeholder 4"/>
          <p:cNvSpPr>
            <a:spLocks noGrp="1"/>
          </p:cNvSpPr>
          <p:nvPr>
            <p:ph type="ftr" sz="quarter" idx="11"/>
          </p:nvPr>
        </p:nvSpPr>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C16D4B-4FCD-3549-9599-635186C0096C}" type="datetime1">
              <a:rPr lang="en-US" smtClean="0"/>
              <a:t>1/10/17</a:t>
            </a:fld>
            <a:endParaRPr lang="en-US" dirty="0"/>
          </a:p>
        </p:txBody>
      </p:sp>
      <p:sp>
        <p:nvSpPr>
          <p:cNvPr id="5" name="Footer Placeholder 4"/>
          <p:cNvSpPr>
            <a:spLocks noGrp="1"/>
          </p:cNvSpPr>
          <p:nvPr>
            <p:ph type="ftr" sz="quarter" idx="11"/>
          </p:nvPr>
        </p:nvSpPr>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DE2262-579D-C540-ADA1-78C5C550F5B0}" type="datetime1">
              <a:rPr lang="en-US" smtClean="0"/>
              <a:t>1/10/17</a:t>
            </a:fld>
            <a:endParaRPr lang="en-US" dirty="0"/>
          </a:p>
        </p:txBody>
      </p:sp>
      <p:sp>
        <p:nvSpPr>
          <p:cNvPr id="5" name="Footer Placeholder 4"/>
          <p:cNvSpPr>
            <a:spLocks noGrp="1"/>
          </p:cNvSpPr>
          <p:nvPr>
            <p:ph type="ftr" sz="quarter" idx="11"/>
          </p:nvPr>
        </p:nvSpPr>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072663-A8B9-CD40-B1EE-0D7CFF5D1C7A}" type="datetime1">
              <a:rPr lang="en-US" smtClean="0"/>
              <a:t>1/10/17</a:t>
            </a:fld>
            <a:endParaRPr lang="en-US" dirty="0"/>
          </a:p>
        </p:txBody>
      </p:sp>
      <p:sp>
        <p:nvSpPr>
          <p:cNvPr id="5" name="Footer Placeholder 4"/>
          <p:cNvSpPr>
            <a:spLocks noGrp="1"/>
          </p:cNvSpPr>
          <p:nvPr>
            <p:ph type="ftr" sz="quarter" idx="11"/>
          </p:nvPr>
        </p:nvSpPr>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78E4C4-2005-F244-9C54-E529B56FFECE}" type="datetime1">
              <a:rPr lang="en-US" smtClean="0"/>
              <a:t>1/10/17</a:t>
            </a:fld>
            <a:endParaRPr lang="en-US" dirty="0"/>
          </a:p>
        </p:txBody>
      </p:sp>
      <p:sp>
        <p:nvSpPr>
          <p:cNvPr id="5" name="Footer Placeholder 4"/>
          <p:cNvSpPr>
            <a:spLocks noGrp="1"/>
          </p:cNvSpPr>
          <p:nvPr>
            <p:ph type="ftr" sz="quarter" idx="11"/>
          </p:nvPr>
        </p:nvSpPr>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CACF47-1574-1347-96A1-09F81D3E0888}" type="datetime1">
              <a:rPr lang="en-US" smtClean="0"/>
              <a:t>1/10/17</a:t>
            </a:fld>
            <a:endParaRPr lang="en-US" dirty="0"/>
          </a:p>
        </p:txBody>
      </p:sp>
      <p:sp>
        <p:nvSpPr>
          <p:cNvPr id="5" name="Footer Placeholder 4"/>
          <p:cNvSpPr>
            <a:spLocks noGrp="1"/>
          </p:cNvSpPr>
          <p:nvPr>
            <p:ph type="ftr" sz="quarter" idx="11"/>
          </p:nvPr>
        </p:nvSpPr>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AE10A81-471F-7841-A874-3538518A30F6}" type="datetime1">
              <a:rPr lang="en-US" smtClean="0"/>
              <a:t>1/10/17</a:t>
            </a:fld>
            <a:endParaRPr lang="en-US" dirty="0"/>
          </a:p>
        </p:txBody>
      </p:sp>
      <p:sp>
        <p:nvSpPr>
          <p:cNvPr id="6" name="Footer Placeholder 5"/>
          <p:cNvSpPr>
            <a:spLocks noGrp="1"/>
          </p:cNvSpPr>
          <p:nvPr>
            <p:ph type="ftr" sz="quarter" idx="11"/>
          </p:nvPr>
        </p:nvSpPr>
        <p:spPr/>
        <p:txBody>
          <a:bodyPr/>
          <a:lstStyle/>
          <a:p>
            <a:r>
              <a:rPr lang="en-US" smtClean="0"/>
              <a:t>Concept Schools 2016-2017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4C1E885-40CC-6C4C-9162-782F707CD44C}" type="datetime1">
              <a:rPr lang="en-US" smtClean="0"/>
              <a:t>1/10/17</a:t>
            </a:fld>
            <a:endParaRPr lang="en-US" dirty="0"/>
          </a:p>
        </p:txBody>
      </p:sp>
      <p:sp>
        <p:nvSpPr>
          <p:cNvPr id="8" name="Footer Placeholder 7"/>
          <p:cNvSpPr>
            <a:spLocks noGrp="1"/>
          </p:cNvSpPr>
          <p:nvPr>
            <p:ph type="ftr" sz="quarter" idx="11"/>
          </p:nvPr>
        </p:nvSpPr>
        <p:spPr/>
        <p:txBody>
          <a:bodyPr/>
          <a:lstStyle/>
          <a:p>
            <a:r>
              <a:rPr lang="en-US" smtClean="0"/>
              <a:t>Concept Schools 2016-2017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3069F4-D44E-4741-B8C2-4FA0150E4B1F}" type="datetime1">
              <a:rPr lang="en-US" smtClean="0"/>
              <a:t>1/10/17</a:t>
            </a:fld>
            <a:endParaRPr lang="en-US" dirty="0"/>
          </a:p>
        </p:txBody>
      </p:sp>
      <p:sp>
        <p:nvSpPr>
          <p:cNvPr id="4" name="Footer Placeholder 3"/>
          <p:cNvSpPr>
            <a:spLocks noGrp="1"/>
          </p:cNvSpPr>
          <p:nvPr>
            <p:ph type="ftr" sz="quarter" idx="11"/>
          </p:nvPr>
        </p:nvSpPr>
        <p:spPr/>
        <p:txBody>
          <a:bodyPr/>
          <a:lstStyle/>
          <a:p>
            <a:r>
              <a:rPr lang="en-US" smtClean="0"/>
              <a:t>Concept Schools 2016-2017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537400F3-75BF-7F44-ADD2-6B1420550F23}" type="datetime1">
              <a:rPr lang="en-US" smtClean="0"/>
              <a:t>1/10/17</a:t>
            </a:fld>
            <a:endParaRPr lang="en-US" dirty="0"/>
          </a:p>
        </p:txBody>
      </p:sp>
      <p:sp>
        <p:nvSpPr>
          <p:cNvPr id="3" name="Footer Placeholder 2"/>
          <p:cNvSpPr>
            <a:spLocks noGrp="1"/>
          </p:cNvSpPr>
          <p:nvPr>
            <p:ph type="ftr" sz="quarter" idx="11"/>
          </p:nvPr>
        </p:nvSpPr>
        <p:spPr/>
        <p:txBody>
          <a:bodyPr/>
          <a:lstStyle/>
          <a:p>
            <a:r>
              <a:rPr lang="en-US" smtClean="0"/>
              <a:t>Concept Schools 2016-2017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F205A9-C608-A147-8AF7-5FACB099EC3F}" type="datetime1">
              <a:rPr lang="en-US" smtClean="0"/>
              <a:t>1/10/17</a:t>
            </a:fld>
            <a:endParaRPr lang="en-US" dirty="0"/>
          </a:p>
        </p:txBody>
      </p:sp>
      <p:sp>
        <p:nvSpPr>
          <p:cNvPr id="6" name="Footer Placeholder 5"/>
          <p:cNvSpPr>
            <a:spLocks noGrp="1"/>
          </p:cNvSpPr>
          <p:nvPr>
            <p:ph type="ftr" sz="quarter" idx="11"/>
          </p:nvPr>
        </p:nvSpPr>
        <p:spPr/>
        <p:txBody>
          <a:bodyPr/>
          <a:lstStyle/>
          <a:p>
            <a:r>
              <a:rPr lang="en-US" smtClean="0"/>
              <a:t>Concept Schools 2016-2017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6D2DFD-2DAB-C14E-820B-0C3A37306924}" type="datetime1">
              <a:rPr lang="en-US" smtClean="0"/>
              <a:t>1/10/17</a:t>
            </a:fld>
            <a:endParaRPr lang="en-US" dirty="0"/>
          </a:p>
        </p:txBody>
      </p:sp>
      <p:sp>
        <p:nvSpPr>
          <p:cNvPr id="6" name="Footer Placeholder 5"/>
          <p:cNvSpPr>
            <a:spLocks noGrp="1"/>
          </p:cNvSpPr>
          <p:nvPr>
            <p:ph type="ftr" sz="quarter" idx="11"/>
          </p:nvPr>
        </p:nvSpPr>
        <p:spPr/>
        <p:txBody>
          <a:bodyPr/>
          <a:lstStyle/>
          <a:p>
            <a:r>
              <a:rPr lang="en-US" smtClean="0"/>
              <a:t>Concept Schools 2016-2017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5639D18-F2DD-974B-9CD4-FBEABE12E507}" type="datetime1">
              <a:rPr lang="en-US" smtClean="0"/>
              <a:t>1/10/17</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smtClean="0"/>
              <a:t>Concept Schools 2016-2017 </a:t>
            </a:r>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hf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bin"/><Relationship Id="rId5"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www.teachingchannel.org/videos/teaching-diverse-learner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www.readinga-z.com/updates/raz_correlation_chart.pdf" TargetMode="External"/><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b="1" dirty="0" smtClean="0"/>
              <a:t>Reading Instruction Variables</a:t>
            </a:r>
            <a:endParaRPr lang="en-US" b="1" dirty="0"/>
          </a:p>
        </p:txBody>
      </p:sp>
      <p:sp>
        <p:nvSpPr>
          <p:cNvPr id="8" name="Subtitle 7"/>
          <p:cNvSpPr>
            <a:spLocks noGrp="1"/>
          </p:cNvSpPr>
          <p:nvPr>
            <p:ph type="subTitle" idx="1"/>
          </p:nvPr>
        </p:nvSpPr>
        <p:spPr/>
        <p:txBody>
          <a:bodyPr/>
          <a:lstStyle/>
          <a:p>
            <a:r>
              <a:rPr lang="en-US" dirty="0" smtClean="0"/>
              <a:t>Andy Flaherty</a:t>
            </a:r>
            <a:endParaRPr lang="en-US" dirty="0"/>
          </a:p>
        </p:txBody>
      </p:sp>
      <p:sp>
        <p:nvSpPr>
          <p:cNvPr id="4" name="Footer Placeholder 3"/>
          <p:cNvSpPr>
            <a:spLocks noGrp="1"/>
          </p:cNvSpPr>
          <p:nvPr>
            <p:ph type="ftr" sz="quarter" idx="11"/>
          </p:nvPr>
        </p:nvSpPr>
        <p:spPr/>
        <p:txBody>
          <a:bodyPr/>
          <a:lstStyle/>
          <a:p>
            <a:r>
              <a:rPr lang="en-US" smtClean="0"/>
              <a:t>Concept Schools 2016-2017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142399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93712" y="228601"/>
            <a:ext cx="10007600" cy="1219200"/>
          </a:xfrm>
        </p:spPr>
        <p:txBody>
          <a:bodyPr/>
          <a:lstStyle/>
          <a:p>
            <a:r>
              <a:rPr lang="en-US" altLang="en-US" sz="3200" b="1" dirty="0" smtClean="0">
                <a:solidFill>
                  <a:srgbClr val="FFFF00"/>
                </a:solidFill>
              </a:rPr>
              <a:t>Differentiation: The </a:t>
            </a:r>
            <a:r>
              <a:rPr lang="en-US" altLang="en-US" sz="3200" b="1" dirty="0" err="1" smtClean="0">
                <a:solidFill>
                  <a:srgbClr val="FFFF00"/>
                </a:solidFill>
              </a:rPr>
              <a:t>FoRMATIVE</a:t>
            </a:r>
            <a:r>
              <a:rPr lang="en-US" altLang="en-US" sz="3200" b="1" dirty="0" smtClean="0">
                <a:solidFill>
                  <a:srgbClr val="FFFF00"/>
                </a:solidFill>
              </a:rPr>
              <a:t> Assessment </a:t>
            </a:r>
            <a:r>
              <a:rPr lang="en-US" altLang="en-US" sz="3200" b="1" u="sng" dirty="0"/>
              <a:t/>
            </a:r>
            <a:br>
              <a:rPr lang="en-US" altLang="en-US" sz="3200" b="1" u="sng" dirty="0"/>
            </a:br>
            <a:endParaRPr lang="en-US" altLang="en-US" sz="3200" b="1" u="sng" dirty="0"/>
          </a:p>
        </p:txBody>
      </p:sp>
      <p:sp>
        <p:nvSpPr>
          <p:cNvPr id="162819" name="Rectangle 3"/>
          <p:cNvSpPr>
            <a:spLocks noGrp="1" noChangeArrowheads="1"/>
          </p:cNvSpPr>
          <p:nvPr>
            <p:ph type="body" sz="half" idx="1"/>
          </p:nvPr>
        </p:nvSpPr>
        <p:spPr>
          <a:xfrm>
            <a:off x="1495424" y="1524000"/>
            <a:ext cx="4362451" cy="5105400"/>
          </a:xfrm>
          <a:ln w="57150">
            <a:solidFill>
              <a:srgbClr val="FF5050"/>
            </a:solidFill>
            <a:miter lim="800000"/>
            <a:headEnd/>
            <a:tailEnd/>
          </a:ln>
          <a:extLst>
            <a:ext uri="{AF507438-7753-43E0-B8FC-AC1667EBCBE1}">
              <a14:hiddenEffects xmlns:a14="http://schemas.microsoft.com/office/drawing/2010/main">
                <a:effectLst>
                  <a:outerShdw blurRad="63500" dist="107763" dir="2700000" algn="ctr" rotWithShape="0">
                    <a:schemeClr val="bg2">
                      <a:alpha val="50000"/>
                    </a:schemeClr>
                  </a:outerShdw>
                </a:effectLst>
              </a14:hiddenEffects>
            </a:ext>
          </a:extLst>
        </p:spPr>
        <p:txBody>
          <a:bodyPr>
            <a:normAutofit/>
          </a:bodyPr>
          <a:lstStyle/>
          <a:p>
            <a:pPr marL="533400" indent="-533400" algn="ctr">
              <a:lnSpc>
                <a:spcPct val="90000"/>
              </a:lnSpc>
              <a:buNone/>
            </a:pPr>
            <a:r>
              <a:rPr lang="en-US" altLang="en-US" sz="2000" b="1" dirty="0" smtClean="0">
                <a:solidFill>
                  <a:srgbClr val="FFFF00"/>
                </a:solidFill>
              </a:rPr>
              <a:t>STUDENT </a:t>
            </a:r>
            <a:r>
              <a:rPr lang="en-US" altLang="en-US" sz="2000" b="1" dirty="0">
                <a:solidFill>
                  <a:srgbClr val="FFFF00"/>
                </a:solidFill>
              </a:rPr>
              <a:t>DATA </a:t>
            </a:r>
            <a:r>
              <a:rPr lang="en-US" altLang="en-US" sz="2000" b="1" dirty="0" smtClean="0">
                <a:solidFill>
                  <a:srgbClr val="FFFF00"/>
                </a:solidFill>
              </a:rPr>
              <a:t>SOURCES</a:t>
            </a:r>
            <a:endParaRPr lang="en-US" altLang="en-US" sz="2000" b="1" dirty="0">
              <a:solidFill>
                <a:srgbClr val="FFFF00"/>
              </a:solidFill>
            </a:endParaRPr>
          </a:p>
          <a:p>
            <a:pPr marL="533400" indent="-533400">
              <a:lnSpc>
                <a:spcPct val="90000"/>
              </a:lnSpc>
              <a:buFontTx/>
              <a:buAutoNum type="arabicPeriod"/>
            </a:pPr>
            <a:r>
              <a:rPr lang="en-US" altLang="en-US" sz="2000" b="1" dirty="0" smtClean="0">
                <a:solidFill>
                  <a:srgbClr val="00B0F0"/>
                </a:solidFill>
              </a:rPr>
              <a:t>Interactive notebook (system)</a:t>
            </a:r>
            <a:endParaRPr lang="en-US" altLang="en-US" sz="2000" b="1" dirty="0">
              <a:solidFill>
                <a:srgbClr val="00B0F0"/>
              </a:solidFill>
            </a:endParaRPr>
          </a:p>
          <a:p>
            <a:pPr marL="533400" indent="-533400">
              <a:lnSpc>
                <a:spcPct val="90000"/>
              </a:lnSpc>
              <a:buFontTx/>
              <a:buAutoNum type="arabicPeriod"/>
            </a:pPr>
            <a:r>
              <a:rPr lang="en-US" altLang="en-US" sz="2000" u="sng" dirty="0"/>
              <a:t>Short</a:t>
            </a:r>
            <a:r>
              <a:rPr lang="en-US" altLang="en-US" sz="2000" dirty="0"/>
              <a:t> answer test</a:t>
            </a:r>
          </a:p>
          <a:p>
            <a:pPr marL="533400" indent="-533400">
              <a:lnSpc>
                <a:spcPct val="90000"/>
              </a:lnSpc>
              <a:buFontTx/>
              <a:buAutoNum type="arabicPeriod"/>
            </a:pPr>
            <a:r>
              <a:rPr lang="en-US" altLang="en-US" sz="2000" dirty="0"/>
              <a:t>Open response test</a:t>
            </a:r>
          </a:p>
          <a:p>
            <a:pPr marL="533400" indent="-533400">
              <a:lnSpc>
                <a:spcPct val="90000"/>
              </a:lnSpc>
              <a:buFontTx/>
              <a:buAutoNum type="arabicPeriod"/>
            </a:pPr>
            <a:r>
              <a:rPr lang="en-US" altLang="en-US" sz="2000" dirty="0" err="1" smtClean="0"/>
              <a:t>Frayer</a:t>
            </a:r>
            <a:r>
              <a:rPr lang="en-US" altLang="en-US" sz="2000" dirty="0" smtClean="0"/>
              <a:t> 4-square </a:t>
            </a:r>
            <a:endParaRPr lang="en-US" altLang="en-US" sz="2000" dirty="0"/>
          </a:p>
          <a:p>
            <a:pPr marL="533400" indent="-533400">
              <a:lnSpc>
                <a:spcPct val="90000"/>
              </a:lnSpc>
              <a:buFontTx/>
              <a:buAutoNum type="arabicPeriod"/>
            </a:pPr>
            <a:r>
              <a:rPr lang="en-US" altLang="en-US" sz="2000" dirty="0" smtClean="0"/>
              <a:t>Oral </a:t>
            </a:r>
            <a:r>
              <a:rPr lang="en-US" altLang="en-US" sz="2000" dirty="0"/>
              <a:t>response</a:t>
            </a:r>
          </a:p>
          <a:p>
            <a:pPr marL="533400" indent="-533400">
              <a:lnSpc>
                <a:spcPct val="90000"/>
              </a:lnSpc>
              <a:buFontTx/>
              <a:buAutoNum type="arabicPeriod"/>
            </a:pPr>
            <a:r>
              <a:rPr lang="en-US" altLang="en-US" sz="2000" dirty="0"/>
              <a:t>Portfolio entry</a:t>
            </a:r>
          </a:p>
          <a:p>
            <a:pPr marL="533400" indent="-533400">
              <a:lnSpc>
                <a:spcPct val="90000"/>
              </a:lnSpc>
              <a:buFontTx/>
              <a:buAutoNum type="arabicPeriod"/>
            </a:pPr>
            <a:r>
              <a:rPr lang="en-US" altLang="en-US" sz="2000" dirty="0"/>
              <a:t>Exhibition</a:t>
            </a:r>
          </a:p>
          <a:p>
            <a:pPr marL="533400" indent="-533400">
              <a:lnSpc>
                <a:spcPct val="90000"/>
              </a:lnSpc>
              <a:buFontTx/>
              <a:buAutoNum type="arabicPeriod"/>
            </a:pPr>
            <a:r>
              <a:rPr lang="en-US" altLang="en-US" sz="2000" dirty="0"/>
              <a:t>Culminating product</a:t>
            </a:r>
          </a:p>
          <a:p>
            <a:pPr marL="533400" indent="-533400">
              <a:lnSpc>
                <a:spcPct val="90000"/>
              </a:lnSpc>
              <a:buFontTx/>
              <a:buAutoNum type="arabicPeriod"/>
            </a:pPr>
            <a:r>
              <a:rPr lang="en-US" altLang="en-US" sz="2000" dirty="0"/>
              <a:t>Question writing</a:t>
            </a:r>
          </a:p>
          <a:p>
            <a:pPr marL="533400" indent="-533400">
              <a:lnSpc>
                <a:spcPct val="90000"/>
              </a:lnSpc>
              <a:buFontTx/>
              <a:buAutoNum type="arabicPeriod"/>
            </a:pPr>
            <a:r>
              <a:rPr lang="en-US" altLang="en-US" sz="2000" dirty="0"/>
              <a:t>Problem solving</a:t>
            </a:r>
          </a:p>
        </p:txBody>
      </p:sp>
      <p:sp>
        <p:nvSpPr>
          <p:cNvPr id="162820" name="Rectangle 4"/>
          <p:cNvSpPr>
            <a:spLocks noGrp="1" noChangeArrowheads="1"/>
          </p:cNvSpPr>
          <p:nvPr>
            <p:ph type="body" sz="half" idx="2"/>
          </p:nvPr>
        </p:nvSpPr>
        <p:spPr>
          <a:xfrm>
            <a:off x="6172199" y="1524000"/>
            <a:ext cx="4329113" cy="5105400"/>
          </a:xfrm>
          <a:ln w="57150">
            <a:solidFill>
              <a:srgbClr val="FF5050"/>
            </a:solidFill>
            <a:miter lim="800000"/>
            <a:headEnd/>
            <a:tailEnd/>
          </a:ln>
        </p:spPr>
        <p:txBody>
          <a:bodyPr>
            <a:normAutofit lnSpcReduction="10000"/>
          </a:bodyPr>
          <a:lstStyle/>
          <a:p>
            <a:pPr marL="457200" indent="-457200" algn="ctr">
              <a:lnSpc>
                <a:spcPct val="90000"/>
              </a:lnSpc>
              <a:buNone/>
            </a:pPr>
            <a:endParaRPr lang="en-US" altLang="en-US" sz="2000" b="1" dirty="0" smtClean="0">
              <a:solidFill>
                <a:srgbClr val="FFFF00"/>
              </a:solidFill>
            </a:endParaRPr>
          </a:p>
          <a:p>
            <a:pPr marL="457200" indent="-457200" algn="ctr">
              <a:lnSpc>
                <a:spcPct val="90000"/>
              </a:lnSpc>
              <a:buNone/>
            </a:pPr>
            <a:endParaRPr lang="en-US" altLang="en-US" sz="2000" b="1" dirty="0" smtClean="0">
              <a:solidFill>
                <a:srgbClr val="FFFF00"/>
              </a:solidFill>
            </a:endParaRPr>
          </a:p>
          <a:p>
            <a:pPr marL="457200" indent="-457200" algn="ctr">
              <a:lnSpc>
                <a:spcPct val="90000"/>
              </a:lnSpc>
              <a:buNone/>
            </a:pPr>
            <a:r>
              <a:rPr lang="en-US" altLang="en-US" sz="2000" b="1" dirty="0" smtClean="0">
                <a:solidFill>
                  <a:srgbClr val="FFFF00"/>
                </a:solidFill>
              </a:rPr>
              <a:t>TEACHER </a:t>
            </a:r>
            <a:r>
              <a:rPr lang="en-US" altLang="en-US" sz="2000" b="1" dirty="0">
                <a:solidFill>
                  <a:srgbClr val="FFFF00"/>
                </a:solidFill>
              </a:rPr>
              <a:t>DATA </a:t>
            </a:r>
            <a:r>
              <a:rPr lang="en-US" altLang="en-US" sz="2000" b="1" dirty="0" smtClean="0">
                <a:solidFill>
                  <a:srgbClr val="FFFF00"/>
                </a:solidFill>
              </a:rPr>
              <a:t>MECHANISMS</a:t>
            </a:r>
            <a:endParaRPr lang="en-US" altLang="en-US" sz="2000" b="1" dirty="0">
              <a:solidFill>
                <a:srgbClr val="FFFF00"/>
              </a:solidFill>
            </a:endParaRPr>
          </a:p>
          <a:p>
            <a:pPr marL="457200" indent="-457200">
              <a:lnSpc>
                <a:spcPct val="90000"/>
              </a:lnSpc>
              <a:buFontTx/>
              <a:buAutoNum type="arabicPeriod"/>
            </a:pPr>
            <a:r>
              <a:rPr lang="en-US" altLang="en-US" sz="2000" b="1" dirty="0" smtClean="0">
                <a:solidFill>
                  <a:srgbClr val="00B0F0"/>
                </a:solidFill>
              </a:rPr>
              <a:t>Data Binder (system) </a:t>
            </a:r>
          </a:p>
          <a:p>
            <a:pPr marL="457200" indent="-457200">
              <a:lnSpc>
                <a:spcPct val="90000"/>
              </a:lnSpc>
              <a:buFontTx/>
              <a:buAutoNum type="arabicPeriod"/>
            </a:pPr>
            <a:r>
              <a:rPr lang="en-US" altLang="en-US" sz="2000" dirty="0" smtClean="0"/>
              <a:t>Anecdotal </a:t>
            </a:r>
            <a:r>
              <a:rPr lang="en-US" altLang="en-US" sz="2000" dirty="0"/>
              <a:t>records</a:t>
            </a:r>
          </a:p>
          <a:p>
            <a:pPr marL="457200" indent="-457200">
              <a:lnSpc>
                <a:spcPct val="90000"/>
              </a:lnSpc>
              <a:buFontTx/>
              <a:buAutoNum type="arabicPeriod"/>
            </a:pPr>
            <a:r>
              <a:rPr lang="en-US" altLang="en-US" sz="2000" dirty="0"/>
              <a:t>Observation by checklist</a:t>
            </a:r>
          </a:p>
          <a:p>
            <a:pPr marL="457200" indent="-457200">
              <a:lnSpc>
                <a:spcPct val="90000"/>
              </a:lnSpc>
              <a:buFontTx/>
              <a:buAutoNum type="arabicPeriod"/>
            </a:pPr>
            <a:r>
              <a:rPr lang="en-US" altLang="en-US" sz="2000" dirty="0"/>
              <a:t>Skills checklist</a:t>
            </a:r>
          </a:p>
          <a:p>
            <a:pPr marL="457200" indent="-457200">
              <a:lnSpc>
                <a:spcPct val="90000"/>
              </a:lnSpc>
              <a:buFontTx/>
              <a:buAutoNum type="arabicPeriod"/>
            </a:pPr>
            <a:r>
              <a:rPr lang="en-US" altLang="en-US" sz="2000" dirty="0"/>
              <a:t>Class discussion</a:t>
            </a:r>
          </a:p>
          <a:p>
            <a:pPr marL="457200" indent="-457200">
              <a:lnSpc>
                <a:spcPct val="90000"/>
              </a:lnSpc>
              <a:buFontTx/>
              <a:buAutoNum type="arabicPeriod"/>
            </a:pPr>
            <a:r>
              <a:rPr lang="en-US" altLang="en-US" sz="2000" dirty="0"/>
              <a:t>Small group interaction</a:t>
            </a:r>
          </a:p>
          <a:p>
            <a:pPr marL="457200" indent="-457200">
              <a:lnSpc>
                <a:spcPct val="90000"/>
              </a:lnSpc>
              <a:buFontTx/>
              <a:buAutoNum type="arabicPeriod"/>
            </a:pPr>
            <a:r>
              <a:rPr lang="en-US" altLang="en-US" sz="2000" dirty="0"/>
              <a:t>Teacher – student conference</a:t>
            </a:r>
          </a:p>
          <a:p>
            <a:pPr marL="457200" indent="-457200">
              <a:lnSpc>
                <a:spcPct val="90000"/>
              </a:lnSpc>
              <a:buFontTx/>
              <a:buAutoNum type="arabicPeriod"/>
            </a:pPr>
            <a:r>
              <a:rPr lang="en-US" altLang="en-US" sz="2000" dirty="0"/>
              <a:t>Assessment stations</a:t>
            </a:r>
          </a:p>
          <a:p>
            <a:pPr marL="457200" indent="-457200">
              <a:lnSpc>
                <a:spcPct val="90000"/>
              </a:lnSpc>
              <a:buFontTx/>
              <a:buAutoNum type="arabicPeriod"/>
            </a:pPr>
            <a:r>
              <a:rPr lang="en-US" altLang="en-US" sz="2000" dirty="0"/>
              <a:t>Exit cards</a:t>
            </a:r>
          </a:p>
          <a:p>
            <a:pPr marL="457200" indent="-457200">
              <a:lnSpc>
                <a:spcPct val="90000"/>
              </a:lnSpc>
              <a:buFontTx/>
              <a:buAutoNum type="arabicPeriod"/>
            </a:pPr>
            <a:r>
              <a:rPr lang="en-US" altLang="en-US" sz="2000" dirty="0" smtClean="0"/>
              <a:t>Performance </a:t>
            </a:r>
            <a:r>
              <a:rPr lang="en-US" altLang="en-US" sz="2000" dirty="0"/>
              <a:t>tasks and </a:t>
            </a:r>
            <a:r>
              <a:rPr lang="en-US" altLang="en-US" sz="2000" dirty="0" smtClean="0"/>
              <a:t>rubrics</a:t>
            </a:r>
          </a:p>
          <a:p>
            <a:pPr marL="457200" indent="-457200">
              <a:lnSpc>
                <a:spcPct val="90000"/>
              </a:lnSpc>
              <a:buFontTx/>
              <a:buAutoNum type="arabicPeriod"/>
            </a:pPr>
            <a:endParaRPr lang="en-US" altLang="en-US" sz="2000" dirty="0"/>
          </a:p>
          <a:p>
            <a:pPr marL="457200" indent="-457200" algn="ctr">
              <a:lnSpc>
                <a:spcPct val="90000"/>
              </a:lnSpc>
              <a:buNone/>
            </a:pPr>
            <a:endParaRPr lang="en-US" altLang="en-US" sz="2000" dirty="0"/>
          </a:p>
        </p:txBody>
      </p:sp>
      <p:sp>
        <p:nvSpPr>
          <p:cNvPr id="162822" name="Line 6"/>
          <p:cNvSpPr>
            <a:spLocks noChangeShapeType="1"/>
          </p:cNvSpPr>
          <p:nvPr/>
        </p:nvSpPr>
        <p:spPr bwMode="auto">
          <a:xfrm>
            <a:off x="2971800" y="1371600"/>
            <a:ext cx="6248400" cy="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 name="TextBox 2"/>
          <p:cNvSpPr txBox="1"/>
          <p:nvPr/>
        </p:nvSpPr>
        <p:spPr>
          <a:xfrm>
            <a:off x="6686549" y="781588"/>
            <a:ext cx="4629150" cy="523220"/>
          </a:xfrm>
          <a:prstGeom prst="rect">
            <a:avLst/>
          </a:prstGeom>
          <a:noFill/>
        </p:spPr>
        <p:txBody>
          <a:bodyPr wrap="square" rtlCol="0">
            <a:spAutoFit/>
          </a:bodyPr>
          <a:lstStyle/>
          <a:p>
            <a:r>
              <a:rPr lang="en-US" sz="2800" b="1" dirty="0" smtClean="0"/>
              <a:t>Share a GLOW and a Grow </a:t>
            </a:r>
            <a:endParaRPr lang="en-US" sz="2800" b="1" dirty="0"/>
          </a:p>
        </p:txBody>
      </p:sp>
      <p:sp>
        <p:nvSpPr>
          <p:cNvPr id="4" name="Curved Left Arrow 3"/>
          <p:cNvSpPr/>
          <p:nvPr/>
        </p:nvSpPr>
        <p:spPr>
          <a:xfrm>
            <a:off x="10772774" y="923480"/>
            <a:ext cx="1085850" cy="1971972"/>
          </a:xfrm>
          <a:prstGeom prst="curved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99003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2" y="0"/>
            <a:ext cx="10131425" cy="1456267"/>
          </a:xfrm>
        </p:spPr>
        <p:txBody>
          <a:bodyPr>
            <a:normAutofit/>
          </a:bodyPr>
          <a:lstStyle/>
          <a:p>
            <a:r>
              <a:rPr lang="en-US" sz="4800" b="1" dirty="0" smtClean="0">
                <a:solidFill>
                  <a:srgbClr val="FFFF00"/>
                </a:solidFill>
              </a:rPr>
              <a:t>Differentiation </a:t>
            </a:r>
            <a:endParaRPr lang="en-US" sz="4800" b="1" dirty="0">
              <a:solidFill>
                <a:srgbClr val="FFFF00"/>
              </a:solidFill>
            </a:endParaRPr>
          </a:p>
        </p:txBody>
      </p:sp>
      <p:sp>
        <p:nvSpPr>
          <p:cNvPr id="4" name="Footer Placeholder 3"/>
          <p:cNvSpPr>
            <a:spLocks noGrp="1"/>
          </p:cNvSpPr>
          <p:nvPr>
            <p:ph type="ftr" sz="quarter" idx="11"/>
          </p:nvPr>
        </p:nvSpPr>
        <p:spPr/>
        <p:txBody>
          <a:bodyPr/>
          <a:lstStyle/>
          <a:p>
            <a:r>
              <a:rPr lang="en-US" dirty="0" smtClean="0"/>
              <a:t>Concept Schools 2016-2017 </a:t>
            </a:r>
            <a:endParaRPr lang="en-US" dirty="0"/>
          </a:p>
        </p:txBody>
      </p:sp>
      <p:sp>
        <p:nvSpPr>
          <p:cNvPr id="5" name="Slide Number Placeholder 4"/>
          <p:cNvSpPr>
            <a:spLocks noGrp="1"/>
          </p:cNvSpPr>
          <p:nvPr>
            <p:ph type="sldNum" sz="quarter" idx="12"/>
          </p:nvPr>
        </p:nvSpPr>
        <p:spPr/>
        <p:txBody>
          <a:bodyPr/>
          <a:lstStyle/>
          <a:p>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94703447"/>
              </p:ext>
            </p:extLst>
          </p:nvPr>
        </p:nvGraphicFramePr>
        <p:xfrm>
          <a:off x="-1398891" y="1299103"/>
          <a:ext cx="13590891" cy="479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65485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227013" y="327434"/>
            <a:ext cx="10131425" cy="1456267"/>
          </a:xfrm>
        </p:spPr>
        <p:txBody>
          <a:bodyPr/>
          <a:lstStyle/>
          <a:p>
            <a:r>
              <a:rPr lang="en-US" altLang="en-US" b="1" dirty="0" smtClean="0">
                <a:solidFill>
                  <a:srgbClr val="FFFF00"/>
                </a:solidFill>
              </a:rPr>
              <a:t>Differentiation: The </a:t>
            </a:r>
            <a:r>
              <a:rPr lang="en-US" altLang="en-US" b="1" dirty="0">
                <a:solidFill>
                  <a:srgbClr val="FFFF00"/>
                </a:solidFill>
              </a:rPr>
              <a:t>Instruction </a:t>
            </a:r>
            <a:r>
              <a:rPr lang="en-US" altLang="en-US" sz="4000" dirty="0"/>
              <a:t/>
            </a:r>
            <a:br>
              <a:rPr lang="en-US" altLang="en-US" sz="4000" dirty="0"/>
            </a:br>
            <a:endParaRPr lang="en-US" altLang="en-US" sz="4000" dirty="0"/>
          </a:p>
        </p:txBody>
      </p:sp>
      <p:sp>
        <p:nvSpPr>
          <p:cNvPr id="261123" name="Rectangle 3"/>
          <p:cNvSpPr>
            <a:spLocks noGrp="1" noChangeArrowheads="1"/>
          </p:cNvSpPr>
          <p:nvPr>
            <p:ph type="body" idx="1"/>
          </p:nvPr>
        </p:nvSpPr>
        <p:spPr>
          <a:xfrm>
            <a:off x="201614" y="396281"/>
            <a:ext cx="11442699" cy="2432579"/>
          </a:xfrm>
        </p:spPr>
        <p:txBody>
          <a:bodyPr>
            <a:normAutofit/>
          </a:bodyPr>
          <a:lstStyle/>
          <a:p>
            <a:pPr marL="0" indent="0" algn="ctr">
              <a:buNone/>
            </a:pPr>
            <a:r>
              <a:rPr lang="en-US" altLang="en-US" sz="2000" b="1" dirty="0" smtClean="0"/>
              <a:t>A teacher’s </a:t>
            </a:r>
            <a:r>
              <a:rPr lang="en-US" altLang="en-US" sz="2000" b="1" dirty="0"/>
              <a:t>response to </a:t>
            </a:r>
            <a:r>
              <a:rPr lang="en-US" altLang="en-US" sz="2000" b="1" dirty="0" smtClean="0"/>
              <a:t>leaner’s needs guided </a:t>
            </a:r>
            <a:r>
              <a:rPr lang="en-US" altLang="en-US" sz="2000" b="1" dirty="0"/>
              <a:t>by general principles of </a:t>
            </a:r>
            <a:r>
              <a:rPr lang="en-US" altLang="en-US" sz="2000" b="1" dirty="0" smtClean="0"/>
              <a:t>differentiation</a:t>
            </a:r>
          </a:p>
        </p:txBody>
      </p:sp>
      <p:sp>
        <p:nvSpPr>
          <p:cNvPr id="261124" name="Text Box 4"/>
          <p:cNvSpPr txBox="1">
            <a:spLocks noChangeArrowheads="1"/>
          </p:cNvSpPr>
          <p:nvPr/>
        </p:nvSpPr>
        <p:spPr bwMode="auto">
          <a:xfrm>
            <a:off x="863600" y="3190081"/>
            <a:ext cx="2159000" cy="406400"/>
          </a:xfrm>
          <a:prstGeom prst="rect">
            <a:avLst/>
          </a:prstGeom>
          <a:solidFill>
            <a:srgbClr val="DBE334"/>
          </a:solidFill>
          <a:ln w="9525">
            <a:solidFill>
              <a:srgbClr val="330A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altLang="en-US" sz="2000" dirty="0" smtClean="0">
                <a:solidFill>
                  <a:srgbClr val="330AFF"/>
                </a:solidFill>
                <a:latin typeface="Times" charset="0"/>
              </a:rPr>
              <a:t>Appropriate Tasks</a:t>
            </a:r>
            <a:endParaRPr lang="en-US" altLang="en-US" sz="2000" dirty="0">
              <a:solidFill>
                <a:srgbClr val="330AFF"/>
              </a:solidFill>
              <a:latin typeface="Times" charset="0"/>
            </a:endParaRPr>
          </a:p>
        </p:txBody>
      </p:sp>
      <p:sp>
        <p:nvSpPr>
          <p:cNvPr id="261125" name="Text Box 5"/>
          <p:cNvSpPr txBox="1">
            <a:spLocks noChangeArrowheads="1"/>
          </p:cNvSpPr>
          <p:nvPr/>
        </p:nvSpPr>
        <p:spPr bwMode="auto">
          <a:xfrm>
            <a:off x="4515647" y="3037416"/>
            <a:ext cx="2235200" cy="400110"/>
          </a:xfrm>
          <a:prstGeom prst="rect">
            <a:avLst/>
          </a:prstGeom>
          <a:solidFill>
            <a:srgbClr val="DBE334"/>
          </a:solidFill>
          <a:ln w="9525">
            <a:solidFill>
              <a:srgbClr val="330A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en-US" sz="2000">
                <a:solidFill>
                  <a:srgbClr val="330AFF"/>
                </a:solidFill>
                <a:latin typeface="Times" charset="0"/>
              </a:rPr>
              <a:t>Flexible </a:t>
            </a:r>
            <a:r>
              <a:rPr lang="en-US" altLang="en-US" sz="2000" smtClean="0">
                <a:solidFill>
                  <a:srgbClr val="330AFF"/>
                </a:solidFill>
                <a:latin typeface="Times" charset="0"/>
              </a:rPr>
              <a:t>Grouping</a:t>
            </a:r>
            <a:endParaRPr lang="en-US" altLang="en-US">
              <a:latin typeface="Times" charset="0"/>
            </a:endParaRPr>
          </a:p>
        </p:txBody>
      </p:sp>
      <p:sp>
        <p:nvSpPr>
          <p:cNvPr id="261126" name="Text Box 6"/>
          <p:cNvSpPr txBox="1">
            <a:spLocks noChangeArrowheads="1"/>
          </p:cNvSpPr>
          <p:nvPr/>
        </p:nvSpPr>
        <p:spPr bwMode="auto">
          <a:xfrm>
            <a:off x="7868447" y="3019954"/>
            <a:ext cx="3775866" cy="400110"/>
          </a:xfrm>
          <a:prstGeom prst="rect">
            <a:avLst/>
          </a:prstGeom>
          <a:solidFill>
            <a:srgbClr val="DBE334"/>
          </a:solidFill>
          <a:ln w="9525">
            <a:solidFill>
              <a:srgbClr val="330A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altLang="en-US" sz="2000" smtClean="0">
                <a:solidFill>
                  <a:srgbClr val="330AFF"/>
                </a:solidFill>
                <a:latin typeface="Times" charset="0"/>
              </a:rPr>
              <a:t>Continual Formative  Assessment</a:t>
            </a:r>
            <a:endParaRPr lang="en-US" altLang="en-US" sz="2000">
              <a:solidFill>
                <a:srgbClr val="330AFF"/>
              </a:solidFill>
              <a:latin typeface="Times" charset="0"/>
            </a:endParaRPr>
          </a:p>
        </p:txBody>
      </p:sp>
      <p:sp>
        <p:nvSpPr>
          <p:cNvPr id="261127" name="Text Box 7"/>
          <p:cNvSpPr txBox="1">
            <a:spLocks noChangeArrowheads="1"/>
          </p:cNvSpPr>
          <p:nvPr/>
        </p:nvSpPr>
        <p:spPr bwMode="auto">
          <a:xfrm>
            <a:off x="3101976" y="5532439"/>
            <a:ext cx="2841624" cy="400110"/>
          </a:xfrm>
          <a:prstGeom prst="rect">
            <a:avLst/>
          </a:prstGeom>
          <a:solidFill>
            <a:srgbClr val="FFFF00"/>
          </a:solidFill>
          <a:ln w="9525">
            <a:solidFill>
              <a:schemeClr val="accent2"/>
            </a:solidFill>
            <a:miter lim="800000"/>
            <a:headEnd/>
            <a:tailEnd/>
          </a:ln>
          <a:effectLst/>
          <a:extLst/>
        </p:spPr>
        <p:txBody>
          <a:bodyPr wrap="square">
            <a:spAutoFit/>
          </a:bodyPr>
          <a:lstStyle/>
          <a:p>
            <a:r>
              <a:rPr lang="en-US" altLang="en-US" sz="2000" dirty="0" smtClean="0">
                <a:solidFill>
                  <a:schemeClr val="bg2"/>
                </a:solidFill>
              </a:rPr>
              <a:t>Curriculum Compacting</a:t>
            </a:r>
            <a:endParaRPr lang="en-US" altLang="en-US" sz="2000" dirty="0">
              <a:solidFill>
                <a:schemeClr val="bg2"/>
              </a:solidFill>
            </a:endParaRPr>
          </a:p>
        </p:txBody>
      </p:sp>
      <p:sp>
        <p:nvSpPr>
          <p:cNvPr id="261128" name="Text Box 8"/>
          <p:cNvSpPr txBox="1">
            <a:spLocks noChangeArrowheads="1"/>
          </p:cNvSpPr>
          <p:nvPr/>
        </p:nvSpPr>
        <p:spPr bwMode="auto">
          <a:xfrm>
            <a:off x="6629400" y="5308601"/>
            <a:ext cx="3729038" cy="400110"/>
          </a:xfrm>
          <a:prstGeom prst="rect">
            <a:avLst/>
          </a:prstGeom>
          <a:solidFill>
            <a:srgbClr val="FFFF00"/>
          </a:solidFill>
          <a:ln w="9525">
            <a:solidFill>
              <a:schemeClr val="accent2"/>
            </a:solidFill>
            <a:miter lim="800000"/>
            <a:headEnd/>
            <a:tailEnd/>
          </a:ln>
          <a:effectLst/>
          <a:extLst/>
        </p:spPr>
        <p:txBody>
          <a:bodyPr wrap="square">
            <a:spAutoFit/>
          </a:bodyPr>
          <a:lstStyle/>
          <a:p>
            <a:pPr algn="ctr"/>
            <a:r>
              <a:rPr lang="en-US" altLang="en-US" sz="2000" dirty="0" smtClean="0">
                <a:solidFill>
                  <a:schemeClr val="bg2"/>
                </a:solidFill>
              </a:rPr>
              <a:t>Respectful Rigor                      </a:t>
            </a:r>
            <a:endParaRPr lang="en-US" altLang="en-US" sz="2000" dirty="0">
              <a:solidFill>
                <a:schemeClr val="bg2"/>
              </a:solidFill>
            </a:endParaRPr>
          </a:p>
        </p:txBody>
      </p:sp>
      <p:cxnSp>
        <p:nvCxnSpPr>
          <p:cNvPr id="261129" name="AutoShape 9"/>
          <p:cNvCxnSpPr>
            <a:cxnSpLocks noChangeShapeType="1"/>
          </p:cNvCxnSpPr>
          <p:nvPr/>
        </p:nvCxnSpPr>
        <p:spPr bwMode="auto">
          <a:xfrm>
            <a:off x="1793480" y="3581429"/>
            <a:ext cx="2579688" cy="193595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1130" name="AutoShape 10"/>
          <p:cNvCxnSpPr>
            <a:cxnSpLocks noChangeShapeType="1"/>
            <a:stCxn id="261127" idx="0"/>
            <a:endCxn id="261125" idx="2"/>
          </p:cNvCxnSpPr>
          <p:nvPr/>
        </p:nvCxnSpPr>
        <p:spPr bwMode="auto">
          <a:xfrm flipV="1">
            <a:off x="4522788" y="3437526"/>
            <a:ext cx="1110459" cy="20949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1131" name="AutoShape 11"/>
          <p:cNvCxnSpPr>
            <a:cxnSpLocks noChangeShapeType="1"/>
            <a:stCxn id="261124" idx="3"/>
            <a:endCxn id="261128" idx="1"/>
          </p:cNvCxnSpPr>
          <p:nvPr/>
        </p:nvCxnSpPr>
        <p:spPr bwMode="auto">
          <a:xfrm>
            <a:off x="3022600" y="3393281"/>
            <a:ext cx="3606800" cy="211537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1132" name="AutoShape 12"/>
          <p:cNvCxnSpPr>
            <a:cxnSpLocks noChangeShapeType="1"/>
            <a:stCxn id="261125" idx="3"/>
            <a:endCxn id="261128" idx="0"/>
          </p:cNvCxnSpPr>
          <p:nvPr/>
        </p:nvCxnSpPr>
        <p:spPr bwMode="auto">
          <a:xfrm>
            <a:off x="6750847" y="3237471"/>
            <a:ext cx="1743072" cy="207113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1135" name="Line 15"/>
          <p:cNvSpPr>
            <a:spLocks noChangeShapeType="1"/>
          </p:cNvSpPr>
          <p:nvPr/>
        </p:nvSpPr>
        <p:spPr bwMode="auto">
          <a:xfrm flipH="1">
            <a:off x="5257800" y="3446494"/>
            <a:ext cx="2871788" cy="2079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1136" name="Line 16"/>
          <p:cNvSpPr>
            <a:spLocks noChangeShapeType="1"/>
          </p:cNvSpPr>
          <p:nvPr/>
        </p:nvSpPr>
        <p:spPr bwMode="auto">
          <a:xfrm>
            <a:off x="8901113" y="3460220"/>
            <a:ext cx="39687" cy="18086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1137" name="Line 17"/>
          <p:cNvSpPr>
            <a:spLocks noChangeShapeType="1"/>
          </p:cNvSpPr>
          <p:nvPr/>
        </p:nvSpPr>
        <p:spPr bwMode="auto">
          <a:xfrm>
            <a:off x="3563938" y="3550443"/>
            <a:ext cx="4794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1138" name="Line 18"/>
          <p:cNvSpPr>
            <a:spLocks noChangeShapeType="1"/>
          </p:cNvSpPr>
          <p:nvPr/>
        </p:nvSpPr>
        <p:spPr bwMode="auto">
          <a:xfrm>
            <a:off x="7311236" y="3347244"/>
            <a:ext cx="3921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1139" name="Line 19"/>
          <p:cNvSpPr>
            <a:spLocks noChangeShapeType="1"/>
          </p:cNvSpPr>
          <p:nvPr/>
        </p:nvSpPr>
        <p:spPr bwMode="auto">
          <a:xfrm flipH="1">
            <a:off x="3498849" y="3237471"/>
            <a:ext cx="544513" cy="31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1140" name="Line 20"/>
          <p:cNvSpPr>
            <a:spLocks noChangeShapeType="1"/>
          </p:cNvSpPr>
          <p:nvPr/>
        </p:nvSpPr>
        <p:spPr bwMode="auto">
          <a:xfrm flipH="1">
            <a:off x="7223131" y="3136633"/>
            <a:ext cx="391316" cy="158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 name="TextBox 21"/>
          <p:cNvSpPr txBox="1"/>
          <p:nvPr/>
        </p:nvSpPr>
        <p:spPr>
          <a:xfrm>
            <a:off x="3498849" y="6173263"/>
            <a:ext cx="5822235" cy="461665"/>
          </a:xfrm>
          <a:prstGeom prst="rect">
            <a:avLst/>
          </a:prstGeom>
          <a:noFill/>
        </p:spPr>
        <p:txBody>
          <a:bodyPr wrap="none" rtlCol="0">
            <a:spAutoFit/>
          </a:bodyPr>
          <a:lstStyle/>
          <a:p>
            <a:r>
              <a:rPr lang="en-US" sz="2400" b="1" smtClean="0"/>
              <a:t>Turn and Talk: Where do you want to grow? </a:t>
            </a:r>
            <a:endParaRPr lang="en-US" sz="2400" b="1"/>
          </a:p>
        </p:txBody>
      </p:sp>
    </p:spTree>
    <p:extLst>
      <p:ext uri="{BB962C8B-B14F-4D97-AF65-F5344CB8AC3E}">
        <p14:creationId xmlns:p14="http://schemas.microsoft.com/office/powerpoint/2010/main" val="117426977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1122"/>
                                        </p:tgtEl>
                                        <p:attrNameLst>
                                          <p:attrName>style.visibility</p:attrName>
                                        </p:attrNameLst>
                                      </p:cBhvr>
                                      <p:to>
                                        <p:strVal val="visible"/>
                                      </p:to>
                                    </p:set>
                                    <p:animEffect transition="in" filter="fade">
                                      <p:cBhvr>
                                        <p:cTn id="7" dur="2000"/>
                                        <p:tgtEl>
                                          <p:spTgt spid="261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1123">
                                            <p:txEl>
                                              <p:pRg st="0" end="0"/>
                                            </p:txEl>
                                          </p:spTgt>
                                        </p:tgtEl>
                                        <p:attrNameLst>
                                          <p:attrName>style.visibility</p:attrName>
                                        </p:attrNameLst>
                                      </p:cBhvr>
                                      <p:to>
                                        <p:strVal val="visible"/>
                                      </p:to>
                                    </p:set>
                                    <p:animEffect transition="in" filter="fade">
                                      <p:cBhvr>
                                        <p:cTn id="12" dur="2000"/>
                                        <p:tgtEl>
                                          <p:spTgt spid="261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2" grpId="0"/>
      <p:bldP spid="26112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p:txBody>
          <a:bodyPr/>
          <a:lstStyle/>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15057941"/>
              </p:ext>
            </p:extLst>
          </p:nvPr>
        </p:nvGraphicFramePr>
        <p:xfrm>
          <a:off x="400049" y="772052"/>
          <a:ext cx="10958935" cy="3775925"/>
        </p:xfrm>
        <a:graphic>
          <a:graphicData uri="http://schemas.openxmlformats.org/drawingml/2006/table">
            <a:tbl>
              <a:tblPr firstRow="1" bandRow="1">
                <a:tableStyleId>{5C22544A-7EE6-4342-B048-85BDC9FD1C3A}</a:tableStyleId>
              </a:tblPr>
              <a:tblGrid>
                <a:gridCol w="10958935"/>
              </a:tblGrid>
              <a:tr h="743160">
                <a:tc>
                  <a:txBody>
                    <a:bodyPr/>
                    <a:lstStyle/>
                    <a:p>
                      <a:pPr algn="ctr"/>
                      <a:r>
                        <a:rPr lang="en-US" sz="4400" dirty="0" smtClean="0">
                          <a:solidFill>
                            <a:srgbClr val="FFFF00"/>
                          </a:solidFill>
                        </a:rPr>
                        <a:t>Literacy Instruction Best Practices</a:t>
                      </a:r>
                      <a:r>
                        <a:rPr lang="en-US" sz="4400" baseline="0" dirty="0" smtClean="0">
                          <a:solidFill>
                            <a:srgbClr val="FFFF00"/>
                          </a:solidFill>
                        </a:rPr>
                        <a:t> </a:t>
                      </a:r>
                      <a:endParaRPr lang="en-US" sz="4400" dirty="0">
                        <a:solidFill>
                          <a:srgbClr val="FFFF00"/>
                        </a:solidFill>
                      </a:endParaRPr>
                    </a:p>
                  </a:txBody>
                  <a:tcPr anchor="ctr"/>
                </a:tc>
              </a:tr>
              <a:tr h="602785">
                <a:tc>
                  <a:txBody>
                    <a:bodyPr/>
                    <a:lstStyle/>
                    <a:p>
                      <a:pPr algn="ctr"/>
                      <a:r>
                        <a:rPr lang="en-US" sz="3200" b="1" dirty="0" smtClean="0"/>
                        <a:t>Guided Reading Groups</a:t>
                      </a:r>
                      <a:endParaRPr lang="en-US" sz="3200" b="1" dirty="0"/>
                    </a:p>
                  </a:txBody>
                  <a:tcPr anchor="ctr"/>
                </a:tc>
              </a:tr>
              <a:tr h="602785">
                <a:tc>
                  <a:txBody>
                    <a:bodyPr/>
                    <a:lstStyle/>
                    <a:p>
                      <a:pPr algn="ctr"/>
                      <a:r>
                        <a:rPr lang="en-US" sz="3200" b="1" dirty="0" smtClean="0"/>
                        <a:t>Prioritize non-fiction </a:t>
                      </a:r>
                      <a:endParaRPr lang="en-US" sz="3200" b="1" dirty="0"/>
                    </a:p>
                  </a:txBody>
                  <a:tcPr anchor="ctr"/>
                </a:tc>
              </a:tr>
              <a:tr h="602785">
                <a:tc>
                  <a:txBody>
                    <a:bodyPr/>
                    <a:lstStyle/>
                    <a:p>
                      <a:pPr algn="ctr"/>
                      <a:r>
                        <a:rPr lang="en-US" sz="3200" b="1" dirty="0" smtClean="0"/>
                        <a:t>Meet</a:t>
                      </a:r>
                      <a:r>
                        <a:rPr lang="en-US" sz="3200" b="1" baseline="0" dirty="0" smtClean="0"/>
                        <a:t> with lowest group daily/other groups twice a week  </a:t>
                      </a:r>
                      <a:endParaRPr lang="en-US" sz="3200" b="1" dirty="0"/>
                    </a:p>
                  </a:txBody>
                  <a:tcPr anchor="ctr"/>
                </a:tc>
              </a:tr>
              <a:tr h="602785">
                <a:tc>
                  <a:txBody>
                    <a:bodyPr/>
                    <a:lstStyle/>
                    <a:p>
                      <a:pPr algn="ctr"/>
                      <a:r>
                        <a:rPr lang="en-US" sz="3200" b="1" dirty="0" smtClean="0"/>
                        <a:t>1</a:t>
                      </a:r>
                      <a:r>
                        <a:rPr lang="en-US" sz="3200" b="1" baseline="30000" dirty="0" smtClean="0"/>
                        <a:t>st</a:t>
                      </a:r>
                      <a:r>
                        <a:rPr lang="en-US" sz="3200" b="1" dirty="0" smtClean="0"/>
                        <a:t> Read: Guided; 2</a:t>
                      </a:r>
                      <a:r>
                        <a:rPr lang="en-US" sz="3200" b="1" baseline="30000" dirty="0" smtClean="0"/>
                        <a:t>nd</a:t>
                      </a:r>
                      <a:r>
                        <a:rPr lang="en-US" sz="3200" b="1" dirty="0" smtClean="0"/>
                        <a:t> Read: Close</a:t>
                      </a:r>
                      <a:r>
                        <a:rPr lang="en-US" sz="3200" b="1" baseline="0" dirty="0" smtClean="0"/>
                        <a:t> Read</a:t>
                      </a:r>
                      <a:endParaRPr lang="en-US" sz="3200" b="1" dirty="0"/>
                    </a:p>
                  </a:txBody>
                  <a:tcPr anchor="ctr"/>
                </a:tc>
              </a:tr>
              <a:tr h="602785">
                <a:tc>
                  <a:txBody>
                    <a:bodyPr/>
                    <a:lstStyle/>
                    <a:p>
                      <a:pPr algn="ctr"/>
                      <a:r>
                        <a:rPr lang="en-US" sz="3200" b="1" dirty="0" smtClean="0"/>
                        <a:t> Track student behaviors</a:t>
                      </a:r>
                      <a:r>
                        <a:rPr lang="en-US" sz="3200" b="1" baseline="0" dirty="0" smtClean="0"/>
                        <a:t> to notice and support </a:t>
                      </a:r>
                      <a:endParaRPr lang="en-US" sz="3200" b="1" dirty="0"/>
                    </a:p>
                  </a:txBody>
                  <a:tcPr anchor="ctr"/>
                </a:tc>
              </a:tr>
            </a:tbl>
          </a:graphicData>
        </a:graphic>
      </p:graphicFrame>
    </p:spTree>
    <p:extLst>
      <p:ext uri="{BB962C8B-B14F-4D97-AF65-F5344CB8AC3E}">
        <p14:creationId xmlns:p14="http://schemas.microsoft.com/office/powerpoint/2010/main" val="10661649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20521" y="3445933"/>
            <a:ext cx="8039100" cy="3145367"/>
          </a:xfrm>
        </p:spPr>
      </p:pic>
      <p:sp>
        <p:nvSpPr>
          <p:cNvPr id="4" name="Text Placeholder 3"/>
          <p:cNvSpPr>
            <a:spLocks noGrp="1"/>
          </p:cNvSpPr>
          <p:nvPr>
            <p:ph type="body" sz="half" idx="2"/>
          </p:nvPr>
        </p:nvSpPr>
        <p:spPr/>
        <p:txBody>
          <a:bodyPr/>
          <a:lstStyle/>
          <a:p>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0521" y="245533"/>
            <a:ext cx="8039100" cy="2827868"/>
          </a:xfrm>
          <a:prstGeom prst="rect">
            <a:avLst/>
          </a:prstGeom>
        </p:spPr>
      </p:pic>
      <p:sp>
        <p:nvSpPr>
          <p:cNvPr id="7" name="Footer Placeholder 6"/>
          <p:cNvSpPr>
            <a:spLocks noGrp="1"/>
          </p:cNvSpPr>
          <p:nvPr>
            <p:ph type="ftr" sz="quarter" idx="11"/>
          </p:nvPr>
        </p:nvSpPr>
        <p:spPr/>
        <p:txBody>
          <a:bodyPr/>
          <a:lstStyle/>
          <a:p>
            <a:r>
              <a:rPr lang="en-US" smtClean="0"/>
              <a:t>Concept Schools 2016-2017 </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14</a:t>
            </a:fld>
            <a:endParaRPr lang="en-US" dirty="0"/>
          </a:p>
        </p:txBody>
      </p:sp>
      <p:sp>
        <p:nvSpPr>
          <p:cNvPr id="3" name="TextBox 2"/>
          <p:cNvSpPr txBox="1"/>
          <p:nvPr/>
        </p:nvSpPr>
        <p:spPr>
          <a:xfrm>
            <a:off x="194735" y="2967280"/>
            <a:ext cx="4171950" cy="646331"/>
          </a:xfrm>
          <a:prstGeom prst="rect">
            <a:avLst/>
          </a:prstGeom>
          <a:noFill/>
        </p:spPr>
        <p:txBody>
          <a:bodyPr wrap="square" rtlCol="0">
            <a:spAutoFit/>
          </a:bodyPr>
          <a:lstStyle/>
          <a:p>
            <a:r>
              <a:rPr lang="en-US" sz="3600" b="1" dirty="0" smtClean="0">
                <a:solidFill>
                  <a:srgbClr val="FFFF00"/>
                </a:solidFill>
              </a:rPr>
              <a:t>Create Synergy </a:t>
            </a:r>
            <a:endParaRPr lang="en-US" sz="3600" b="1" dirty="0">
              <a:solidFill>
                <a:srgbClr val="FFFF00"/>
              </a:solidFill>
            </a:endParaRPr>
          </a:p>
        </p:txBody>
      </p:sp>
      <p:cxnSp>
        <p:nvCxnSpPr>
          <p:cNvPr id="10" name="Straight Arrow Connector 9"/>
          <p:cNvCxnSpPr/>
          <p:nvPr/>
        </p:nvCxnSpPr>
        <p:spPr>
          <a:xfrm flipV="1">
            <a:off x="2526242" y="2486025"/>
            <a:ext cx="794279" cy="61700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526242" y="3669243"/>
            <a:ext cx="974196" cy="59666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4556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p:cNvGraphicFramePr>
          <p:nvPr>
            <p:extLst>
              <p:ext uri="{D42A27DB-BD31-4B8C-83A1-F6EECF244321}">
                <p14:modId xmlns:p14="http://schemas.microsoft.com/office/powerpoint/2010/main" val="763682014"/>
              </p:ext>
            </p:extLst>
          </p:nvPr>
        </p:nvGraphicFramePr>
        <p:xfrm>
          <a:off x="2540000" y="1104900"/>
          <a:ext cx="6248400" cy="1752600"/>
        </p:xfrm>
        <a:graphic>
          <a:graphicData uri="http://schemas.openxmlformats.org/presentationml/2006/ole">
            <mc:AlternateContent xmlns:mc="http://schemas.openxmlformats.org/markup-compatibility/2006">
              <mc:Choice xmlns:v="urn:schemas-microsoft-com:vml" Requires="v">
                <p:oleObj spid="_x0000_s1262" name="WordArt 2.0" r:id="rId4" imgW="78282800" imgH="39687500" progId="MSWordArt.2">
                  <p:embed/>
                </p:oleObj>
              </mc:Choice>
              <mc:Fallback>
                <p:oleObj name="WordArt 2.0" r:id="rId4" imgW="78282800" imgH="39687500" progId="MSWordArt.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0" y="1104900"/>
                        <a:ext cx="6248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125" name="Text Box 5"/>
          <p:cNvSpPr txBox="1">
            <a:spLocks noChangeArrowheads="1"/>
          </p:cNvSpPr>
          <p:nvPr/>
        </p:nvSpPr>
        <p:spPr bwMode="auto">
          <a:xfrm>
            <a:off x="2133600" y="3124200"/>
            <a:ext cx="8077200" cy="2838450"/>
          </a:xfrm>
          <a:prstGeom prst="rect">
            <a:avLst/>
          </a:prstGeom>
          <a:noFill/>
          <a:ln w="12700">
            <a:noFill/>
            <a:miter lim="800000"/>
            <a:headEnd type="none" w="sm" len="sm"/>
            <a:tailEnd type="none" w="sm" len="sm"/>
          </a:ln>
        </p:spPr>
        <p:txBody>
          <a:bodyPr>
            <a:spAutoFit/>
          </a:bodyPr>
          <a:lstStyle/>
          <a:p>
            <a:pPr>
              <a:defRPr/>
            </a:pPr>
            <a:r>
              <a:rPr lang="en-US" altLang="en-US" sz="3600" dirty="0"/>
              <a:t>The goal is to modify or </a:t>
            </a:r>
            <a:r>
              <a:rPr lang="en-US" altLang="en-US" sz="3600" b="1" dirty="0">
                <a:solidFill>
                  <a:schemeClr val="tx2">
                    <a:lumMod val="50000"/>
                  </a:schemeClr>
                </a:solidFill>
              </a:rPr>
              <a:t>“streamline”</a:t>
            </a:r>
            <a:r>
              <a:rPr lang="en-US" altLang="en-US" sz="3600" dirty="0">
                <a:solidFill>
                  <a:schemeClr val="tx2">
                    <a:lumMod val="50000"/>
                  </a:schemeClr>
                </a:solidFill>
              </a:rPr>
              <a:t> </a:t>
            </a:r>
            <a:r>
              <a:rPr lang="en-US" altLang="en-US" sz="3600" dirty="0"/>
              <a:t>curriculum to allow students to move at a quicker pace and then have time to pursue an alternate topic or go into greater depth in an area of study.</a:t>
            </a:r>
            <a:endParaRPr lang="en-US" altLang="en-US" dirty="0"/>
          </a:p>
        </p:txBody>
      </p:sp>
      <p:sp>
        <p:nvSpPr>
          <p:cNvPr id="2" name="TextBox 1"/>
          <p:cNvSpPr txBox="1"/>
          <p:nvPr/>
        </p:nvSpPr>
        <p:spPr>
          <a:xfrm>
            <a:off x="8186738" y="214313"/>
            <a:ext cx="2671762" cy="369332"/>
          </a:xfrm>
          <a:prstGeom prst="rect">
            <a:avLst/>
          </a:prstGeom>
          <a:noFill/>
        </p:spPr>
        <p:txBody>
          <a:bodyPr wrap="square" rtlCol="0">
            <a:spAutoFit/>
          </a:bodyPr>
          <a:lstStyle/>
          <a:p>
            <a:r>
              <a:rPr lang="en-US" dirty="0" smtClean="0"/>
              <a:t>Think Aloud</a:t>
            </a:r>
            <a:endParaRPr lang="en-US" dirty="0"/>
          </a:p>
        </p:txBody>
      </p:sp>
    </p:spTree>
    <p:extLst>
      <p:ext uri="{BB962C8B-B14F-4D97-AF65-F5344CB8AC3E}">
        <p14:creationId xmlns:p14="http://schemas.microsoft.com/office/powerpoint/2010/main" val="12292937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animEffect transition="in" filter="barn(outVertical)">
                                      <p:cBhvr>
                                        <p:cTn id="7" dur="500"/>
                                        <p:tgtEl>
                                          <p:spTgt spid="51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60" y="226329"/>
            <a:ext cx="3680885" cy="604618"/>
          </a:xfrm>
        </p:spPr>
        <p:txBody>
          <a:bodyPr>
            <a:normAutofit/>
          </a:bodyPr>
          <a:lstStyle/>
          <a:p>
            <a:r>
              <a:rPr lang="en-US" sz="3200" b="1" dirty="0">
                <a:solidFill>
                  <a:srgbClr val="00B0F0"/>
                </a:solidFill>
              </a:rPr>
              <a:t>Synthesize</a:t>
            </a:r>
            <a:endParaRPr lang="en-US" sz="3200" dirty="0"/>
          </a:p>
        </p:txBody>
      </p:sp>
      <p:sp>
        <p:nvSpPr>
          <p:cNvPr id="4" name="Text Placeholder 3"/>
          <p:cNvSpPr>
            <a:spLocks noGrp="1"/>
          </p:cNvSpPr>
          <p:nvPr>
            <p:ph type="body" sz="half" idx="2"/>
          </p:nvPr>
        </p:nvSpPr>
        <p:spPr>
          <a:xfrm>
            <a:off x="685800" y="946151"/>
            <a:ext cx="3987488" cy="1828800"/>
          </a:xfrm>
        </p:spPr>
        <p:txBody>
          <a:bodyPr/>
          <a:lstStyle/>
          <a:p>
            <a:r>
              <a:rPr lang="en-US" b="1" dirty="0" smtClean="0">
                <a:solidFill>
                  <a:srgbClr val="FFFF00"/>
                </a:solidFill>
              </a:rPr>
              <a:t>What will you teach?</a:t>
            </a:r>
          </a:p>
          <a:p>
            <a:r>
              <a:rPr lang="en-US" b="1" dirty="0" smtClean="0">
                <a:solidFill>
                  <a:srgbClr val="FFFF00"/>
                </a:solidFill>
              </a:rPr>
              <a:t>What resource will you leverage? </a:t>
            </a:r>
          </a:p>
          <a:p>
            <a:r>
              <a:rPr lang="en-US" b="1" dirty="0" smtClean="0">
                <a:solidFill>
                  <a:srgbClr val="FFFF00"/>
                </a:solidFill>
              </a:rPr>
              <a:t>How will you organize it? </a:t>
            </a:r>
            <a:endParaRPr lang="en-US" b="1" dirty="0">
              <a:solidFill>
                <a:srgbClr val="FFFF00"/>
              </a:solidFill>
            </a:endParaRPr>
          </a:p>
        </p:txBody>
      </p:sp>
      <p:sp>
        <p:nvSpPr>
          <p:cNvPr id="7" name="Footer Placeholder 6"/>
          <p:cNvSpPr>
            <a:spLocks noGrp="1"/>
          </p:cNvSpPr>
          <p:nvPr>
            <p:ph type="ftr" sz="quarter" idx="11"/>
          </p:nvPr>
        </p:nvSpPr>
        <p:spPr/>
        <p:txBody>
          <a:bodyPr/>
          <a:lstStyle/>
          <a:p>
            <a:r>
              <a:rPr lang="en-US" dirty="0" smtClean="0"/>
              <a:t>Concept Schools 2016-2017 </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4381" y="4615146"/>
            <a:ext cx="3451225" cy="2043488"/>
          </a:xfrm>
          <a:prstGeom prst="rect">
            <a:avLst/>
          </a:prstGeom>
        </p:spPr>
      </p:pic>
      <p:sp>
        <p:nvSpPr>
          <p:cNvPr id="9" name="Oval 8"/>
          <p:cNvSpPr/>
          <p:nvPr/>
        </p:nvSpPr>
        <p:spPr>
          <a:xfrm>
            <a:off x="8325115" y="4416085"/>
            <a:ext cx="1700212" cy="61436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7716" y="3197224"/>
            <a:ext cx="3129061" cy="977900"/>
          </a:xfrm>
          <a:prstGeom prst="rect">
            <a:avLst/>
          </a:prstGeom>
        </p:spPr>
      </p:pic>
      <p:sp>
        <p:nvSpPr>
          <p:cNvPr id="11" name="TextBox 10"/>
          <p:cNvSpPr txBox="1"/>
          <p:nvPr/>
        </p:nvSpPr>
        <p:spPr>
          <a:xfrm>
            <a:off x="3339403" y="2208560"/>
            <a:ext cx="4425787" cy="923330"/>
          </a:xfrm>
          <a:prstGeom prst="rect">
            <a:avLst/>
          </a:prstGeom>
          <a:noFill/>
        </p:spPr>
        <p:txBody>
          <a:bodyPr wrap="square" rtlCol="0">
            <a:spAutoFit/>
          </a:bodyPr>
          <a:lstStyle/>
          <a:p>
            <a:r>
              <a:rPr lang="en-US" dirty="0" smtClean="0"/>
              <a:t>Already done in SIS for you </a:t>
            </a:r>
          </a:p>
          <a:p>
            <a:endParaRPr lang="en-US" dirty="0"/>
          </a:p>
          <a:p>
            <a:r>
              <a:rPr lang="en-US" dirty="0" smtClean="0"/>
              <a:t>Differentiate </a:t>
            </a:r>
            <a:r>
              <a:rPr lang="en-US" dirty="0" err="1" smtClean="0"/>
              <a:t>lexiles</a:t>
            </a:r>
            <a:r>
              <a:rPr lang="en-US" dirty="0" smtClean="0"/>
              <a:t> based on group </a:t>
            </a:r>
            <a:r>
              <a:rPr lang="en-US" dirty="0" err="1" smtClean="0"/>
              <a:t>lexiles</a:t>
            </a:r>
            <a:endParaRPr lang="en-US" dirty="0"/>
          </a:p>
        </p:txBody>
      </p:sp>
      <p:pic>
        <p:nvPicPr>
          <p:cNvPr id="15" name="Content Placeholder 1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14459" y="3629344"/>
            <a:ext cx="4121739" cy="3069318"/>
          </a:xfr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9209" y="3643483"/>
            <a:ext cx="3460236" cy="2983741"/>
          </a:xfrm>
          <a:prstGeom prst="rect">
            <a:avLst/>
          </a:prstGeom>
        </p:spPr>
      </p:pic>
      <p:sp>
        <p:nvSpPr>
          <p:cNvPr id="17" name="TextBox 16"/>
          <p:cNvSpPr txBox="1"/>
          <p:nvPr/>
        </p:nvSpPr>
        <p:spPr>
          <a:xfrm>
            <a:off x="3575957" y="3643483"/>
            <a:ext cx="911403" cy="707886"/>
          </a:xfrm>
          <a:prstGeom prst="rect">
            <a:avLst/>
          </a:prstGeom>
          <a:noFill/>
        </p:spPr>
        <p:txBody>
          <a:bodyPr wrap="square" rtlCol="0">
            <a:spAutoFit/>
          </a:bodyPr>
          <a:lstStyle/>
          <a:p>
            <a:r>
              <a:rPr lang="en-US" sz="4000" b="1" dirty="0" smtClean="0">
                <a:solidFill>
                  <a:srgbClr val="FF0000"/>
                </a:solidFill>
              </a:rPr>
              <a:t>G</a:t>
            </a:r>
            <a:endParaRPr lang="en-US" sz="4000" b="1" dirty="0">
              <a:solidFill>
                <a:srgbClr val="FF0000"/>
              </a:solidFill>
            </a:endParaRPr>
          </a:p>
        </p:txBody>
      </p:sp>
      <p:sp>
        <p:nvSpPr>
          <p:cNvPr id="18" name="TextBox 17"/>
          <p:cNvSpPr txBox="1"/>
          <p:nvPr/>
        </p:nvSpPr>
        <p:spPr>
          <a:xfrm>
            <a:off x="6760029" y="3926571"/>
            <a:ext cx="1111183" cy="523220"/>
          </a:xfrm>
          <a:prstGeom prst="rect">
            <a:avLst/>
          </a:prstGeom>
          <a:noFill/>
        </p:spPr>
        <p:txBody>
          <a:bodyPr wrap="square" rtlCol="0">
            <a:spAutoFit/>
          </a:bodyPr>
          <a:lstStyle/>
          <a:p>
            <a:r>
              <a:rPr lang="en-US" sz="2800" b="1" dirty="0">
                <a:solidFill>
                  <a:srgbClr val="FF0000"/>
                </a:solidFill>
              </a:rPr>
              <a:t>g</a:t>
            </a:r>
          </a:p>
        </p:txBody>
      </p:sp>
      <p:pic>
        <p:nvPicPr>
          <p:cNvPr id="19" name="Picture 18"/>
          <p:cNvPicPr>
            <a:picLocks noChangeAspect="1"/>
          </p:cNvPicPr>
          <p:nvPr/>
        </p:nvPicPr>
        <p:blipFill rotWithShape="1">
          <a:blip r:embed="rId7">
            <a:extLst>
              <a:ext uri="{28A0092B-C50C-407E-A947-70E740481C1C}">
                <a14:useLocalDpi xmlns:a14="http://schemas.microsoft.com/office/drawing/2010/main" val="0"/>
              </a:ext>
            </a:extLst>
          </a:blip>
          <a:srcRect t="1791" r="860"/>
          <a:stretch/>
        </p:blipFill>
        <p:spPr>
          <a:xfrm>
            <a:off x="7660903" y="234831"/>
            <a:ext cx="4354703" cy="2267202"/>
          </a:xfrm>
          <a:prstGeom prst="rect">
            <a:avLst/>
          </a:prstGeom>
        </p:spPr>
      </p:pic>
      <p:cxnSp>
        <p:nvCxnSpPr>
          <p:cNvPr id="21" name="Straight Arrow Connector 20"/>
          <p:cNvCxnSpPr/>
          <p:nvPr/>
        </p:nvCxnSpPr>
        <p:spPr>
          <a:xfrm>
            <a:off x="6760029" y="3197224"/>
            <a:ext cx="1565086" cy="121886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817227" y="408214"/>
            <a:ext cx="841373" cy="584775"/>
          </a:xfrm>
          <a:prstGeom prst="rect">
            <a:avLst/>
          </a:prstGeom>
          <a:noFill/>
        </p:spPr>
        <p:txBody>
          <a:bodyPr wrap="square" rtlCol="0">
            <a:spAutoFit/>
          </a:bodyPr>
          <a:lstStyle/>
          <a:p>
            <a:r>
              <a:rPr lang="en-US" sz="3200" b="1" dirty="0" smtClean="0">
                <a:solidFill>
                  <a:srgbClr val="FF0000"/>
                </a:solidFill>
              </a:rPr>
              <a:t>H</a:t>
            </a:r>
            <a:endParaRPr lang="en-US" sz="3200" b="1" dirty="0">
              <a:solidFill>
                <a:srgbClr val="FF0000"/>
              </a:solidFill>
            </a:endParaRPr>
          </a:p>
        </p:txBody>
      </p:sp>
    </p:spTree>
    <p:extLst>
      <p:ext uri="{BB962C8B-B14F-4D97-AF65-F5344CB8AC3E}">
        <p14:creationId xmlns:p14="http://schemas.microsoft.com/office/powerpoint/2010/main" val="2199011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54551" y="273040"/>
            <a:ext cx="71593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b="1" dirty="0" smtClean="0">
                <a:solidFill>
                  <a:srgbClr val="FFFF00"/>
                </a:solidFill>
                <a:latin typeface="+mj-lt"/>
              </a:rPr>
              <a:t>DIFFERENTIATION: The  CURRICULUM</a:t>
            </a:r>
            <a:endParaRPr lang="en-US" altLang="en-US" sz="1600" b="1" dirty="0">
              <a:solidFill>
                <a:srgbClr val="FFFF00"/>
              </a:solidFill>
              <a:latin typeface="+mj-lt"/>
            </a:endParaRPr>
          </a:p>
        </p:txBody>
      </p:sp>
      <p:sp>
        <p:nvSpPr>
          <p:cNvPr id="40963" name="WordArt 3"/>
          <p:cNvSpPr>
            <a:spLocks noChangeArrowheads="1" noChangeShapeType="1" noTextEdit="1"/>
          </p:cNvSpPr>
          <p:nvPr/>
        </p:nvSpPr>
        <p:spPr bwMode="auto">
          <a:xfrm>
            <a:off x="4267200" y="1600200"/>
            <a:ext cx="3721100" cy="774700"/>
          </a:xfrm>
          <a:prstGeom prst="rect">
            <a:avLst/>
          </a:prstGeom>
        </p:spPr>
        <p:txBody>
          <a:bodyPr spcFirstLastPara="1" wrap="none" fromWordArt="1">
            <a:prstTxWarp prst="textArchUp">
              <a:avLst>
                <a:gd name="adj" fmla="val 10800004"/>
              </a:avLst>
            </a:prstTxWarp>
          </a:bodyPr>
          <a:lstStyle/>
          <a:p>
            <a:pPr algn="ctr"/>
            <a:r>
              <a:rPr lang="en-US" sz="4400" b="1" kern="10" dirty="0">
                <a:ln w="9525">
                  <a:solidFill>
                    <a:srgbClr val="FF0000"/>
                  </a:solidFill>
                  <a:round/>
                  <a:headEnd type="none" w="sm" len="sm"/>
                  <a:tailEnd type="none" w="sm" len="sm"/>
                </a:ln>
                <a:solidFill>
                  <a:srgbClr val="FF0000"/>
                </a:solidFill>
                <a:latin typeface="Comic Sans MS" charset="0"/>
                <a:ea typeface="Comic Sans MS" charset="0"/>
                <a:cs typeface="Comic Sans MS" charset="0"/>
              </a:rPr>
              <a:t>CURRICULUM</a:t>
            </a:r>
          </a:p>
        </p:txBody>
      </p:sp>
      <p:sp>
        <p:nvSpPr>
          <p:cNvPr id="22532" name="Text Box 4"/>
          <p:cNvSpPr txBox="1">
            <a:spLocks noChangeArrowheads="1"/>
          </p:cNvSpPr>
          <p:nvPr/>
        </p:nvSpPr>
        <p:spPr bwMode="auto">
          <a:xfrm>
            <a:off x="4144962" y="2254240"/>
            <a:ext cx="39020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dirty="0">
                <a:latin typeface="Times" charset="0"/>
              </a:rPr>
              <a:t>1</a:t>
            </a:r>
            <a:r>
              <a:rPr lang="en-US" altLang="en-US" sz="2400" b="1" dirty="0">
                <a:latin typeface="+mn-lt"/>
              </a:rPr>
              <a:t>) What’s important? </a:t>
            </a:r>
          </a:p>
          <a:p>
            <a:pPr algn="ctr" eaLnBrk="1" hangingPunct="1"/>
            <a:r>
              <a:rPr lang="en-US" altLang="en-US" sz="2400" b="1" dirty="0">
                <a:latin typeface="+mn-lt"/>
              </a:rPr>
              <a:t>2</a:t>
            </a:r>
            <a:r>
              <a:rPr lang="en-US" altLang="en-US" sz="2400" b="1" dirty="0" smtClean="0">
                <a:latin typeface="+mn-lt"/>
              </a:rPr>
              <a:t>) </a:t>
            </a:r>
            <a:r>
              <a:rPr lang="en-US" altLang="en-US" sz="2400" b="1" dirty="0">
                <a:latin typeface="+mn-lt"/>
              </a:rPr>
              <a:t>What </a:t>
            </a:r>
            <a:r>
              <a:rPr lang="en-US" altLang="en-US" sz="2400" b="1" dirty="0" smtClean="0">
                <a:latin typeface="+mn-lt"/>
              </a:rPr>
              <a:t>does my formative assessment indicate? </a:t>
            </a:r>
          </a:p>
          <a:p>
            <a:pPr algn="ctr" eaLnBrk="1" hangingPunct="1"/>
            <a:r>
              <a:rPr lang="en-US" altLang="en-US" sz="2400" b="1" dirty="0" smtClean="0">
                <a:latin typeface="+mn-lt"/>
              </a:rPr>
              <a:t>3) </a:t>
            </a:r>
            <a:r>
              <a:rPr lang="en-US" altLang="en-US" sz="2400" b="1" dirty="0">
                <a:latin typeface="+mn-lt"/>
              </a:rPr>
              <a:t>What can be skipped or eliminated</a:t>
            </a:r>
            <a:r>
              <a:rPr lang="en-US" altLang="en-US" sz="2400" b="1" dirty="0" smtClean="0">
                <a:latin typeface="+mn-lt"/>
              </a:rPr>
              <a:t>?</a:t>
            </a:r>
          </a:p>
          <a:p>
            <a:pPr algn="ctr" eaLnBrk="1" hangingPunct="1"/>
            <a:r>
              <a:rPr lang="en-US" altLang="en-US" sz="2400" b="1" dirty="0" smtClean="0">
                <a:latin typeface="+mn-lt"/>
              </a:rPr>
              <a:t>4) What do you need to add?</a:t>
            </a:r>
            <a:endParaRPr lang="en-US" altLang="en-US" sz="2400" b="1" dirty="0">
              <a:latin typeface="+mn-lt"/>
            </a:endParaRPr>
          </a:p>
          <a:p>
            <a:pPr algn="ctr" eaLnBrk="1" hangingPunct="1"/>
            <a:endParaRPr lang="en-US" altLang="en-US" sz="2400" b="1" dirty="0">
              <a:latin typeface="Times" charset="0"/>
            </a:endParaRPr>
          </a:p>
        </p:txBody>
      </p:sp>
      <p:sp>
        <p:nvSpPr>
          <p:cNvPr id="40965" name="Rectangle 6"/>
          <p:cNvSpPr>
            <a:spLocks noChangeArrowheads="1"/>
          </p:cNvSpPr>
          <p:nvPr/>
        </p:nvSpPr>
        <p:spPr bwMode="auto">
          <a:xfrm>
            <a:off x="3581400" y="1600200"/>
            <a:ext cx="457200" cy="4724400"/>
          </a:xfrm>
          <a:prstGeom prst="rect">
            <a:avLst/>
          </a:prstGeom>
          <a:solidFill>
            <a:schemeClr val="accent2"/>
          </a:solidFill>
          <a:ln w="5715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40966" name="Rectangle 7"/>
          <p:cNvSpPr>
            <a:spLocks noChangeArrowheads="1"/>
          </p:cNvSpPr>
          <p:nvPr/>
        </p:nvSpPr>
        <p:spPr bwMode="auto">
          <a:xfrm>
            <a:off x="8153400" y="1676400"/>
            <a:ext cx="457200" cy="4724400"/>
          </a:xfrm>
          <a:prstGeom prst="rect">
            <a:avLst/>
          </a:prstGeom>
          <a:solidFill>
            <a:schemeClr val="accent2"/>
          </a:solidFill>
          <a:ln w="5715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40967" name="Rectangle 8"/>
          <p:cNvSpPr>
            <a:spLocks noChangeArrowheads="1"/>
          </p:cNvSpPr>
          <p:nvPr/>
        </p:nvSpPr>
        <p:spPr bwMode="auto">
          <a:xfrm>
            <a:off x="1676400" y="3276600"/>
            <a:ext cx="1905000" cy="1066800"/>
          </a:xfrm>
          <a:prstGeom prst="rect">
            <a:avLst/>
          </a:prstGeom>
          <a:solidFill>
            <a:schemeClr val="accent2"/>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40968" name="Rectangle 9"/>
          <p:cNvSpPr>
            <a:spLocks noChangeArrowheads="1"/>
          </p:cNvSpPr>
          <p:nvPr/>
        </p:nvSpPr>
        <p:spPr bwMode="auto">
          <a:xfrm>
            <a:off x="8610600" y="3352800"/>
            <a:ext cx="1905000" cy="1066800"/>
          </a:xfrm>
          <a:prstGeom prst="rect">
            <a:avLst/>
          </a:prstGeom>
          <a:solidFill>
            <a:schemeClr val="accent2"/>
          </a:solidFill>
          <a:ln w="381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40969" name="AutoShape 10"/>
          <p:cNvSpPr>
            <a:spLocks noChangeArrowheads="1"/>
          </p:cNvSpPr>
          <p:nvPr/>
        </p:nvSpPr>
        <p:spPr bwMode="auto">
          <a:xfrm>
            <a:off x="2133600" y="3429000"/>
            <a:ext cx="1066800" cy="838200"/>
          </a:xfrm>
          <a:prstGeom prst="rightArrow">
            <a:avLst>
              <a:gd name="adj1" fmla="val 50000"/>
              <a:gd name="adj2" fmla="val 31818"/>
            </a:avLst>
          </a:prstGeom>
          <a:solidFill>
            <a:srgbClr val="FF0033"/>
          </a:solidFill>
          <a:ln w="127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40970" name="AutoShape 11"/>
          <p:cNvSpPr>
            <a:spLocks noChangeArrowheads="1"/>
          </p:cNvSpPr>
          <p:nvPr/>
        </p:nvSpPr>
        <p:spPr bwMode="auto">
          <a:xfrm>
            <a:off x="8991600" y="3505200"/>
            <a:ext cx="1066800" cy="838200"/>
          </a:xfrm>
          <a:prstGeom prst="leftArrow">
            <a:avLst>
              <a:gd name="adj1" fmla="val 50000"/>
              <a:gd name="adj2" fmla="val 31818"/>
            </a:avLst>
          </a:prstGeom>
          <a:solidFill>
            <a:srgbClr val="FF0033"/>
          </a:solidFill>
          <a:ln w="12700">
            <a:solidFill>
              <a:schemeClr val="tx1"/>
            </a:solidFill>
            <a:miter lim="800000"/>
            <a:headEnd type="none" w="sm" len="sm"/>
            <a:tailEnd type="none" w="sm" len="sm"/>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Tree>
    <p:extLst>
      <p:ext uri="{BB962C8B-B14F-4D97-AF65-F5344CB8AC3E}">
        <p14:creationId xmlns:p14="http://schemas.microsoft.com/office/powerpoint/2010/main" val="16445063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Effect transition="in" filter="barn(outVertical)">
                                      <p:cBhvr>
                                        <p:cTn id="7" dur="500"/>
                                        <p:tgtEl>
                                          <p:spTgt spid="225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2532">
                                            <p:txEl>
                                              <p:pRg st="1" end="1"/>
                                            </p:txEl>
                                          </p:spTgt>
                                        </p:tgtEl>
                                        <p:attrNameLst>
                                          <p:attrName>style.visibility</p:attrName>
                                        </p:attrNameLst>
                                      </p:cBhvr>
                                      <p:to>
                                        <p:strVal val="visible"/>
                                      </p:to>
                                    </p:set>
                                    <p:animEffect transition="in" filter="barn(outVertical)">
                                      <p:cBhvr>
                                        <p:cTn id="12" dur="500"/>
                                        <p:tgtEl>
                                          <p:spTgt spid="225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2532">
                                            <p:txEl>
                                              <p:pRg st="2" end="2"/>
                                            </p:txEl>
                                          </p:spTgt>
                                        </p:tgtEl>
                                        <p:attrNameLst>
                                          <p:attrName>style.visibility</p:attrName>
                                        </p:attrNameLst>
                                      </p:cBhvr>
                                      <p:to>
                                        <p:strVal val="visible"/>
                                      </p:to>
                                    </p:set>
                                    <p:animEffect transition="in" filter="barn(outVertical)">
                                      <p:cBhvr>
                                        <p:cTn id="17" dur="500"/>
                                        <p:tgtEl>
                                          <p:spTgt spid="225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2532">
                                            <p:txEl>
                                              <p:pRg st="3" end="3"/>
                                            </p:txEl>
                                          </p:spTgt>
                                        </p:tgtEl>
                                        <p:attrNameLst>
                                          <p:attrName>style.visibility</p:attrName>
                                        </p:attrNameLst>
                                      </p:cBhvr>
                                      <p:to>
                                        <p:strVal val="visible"/>
                                      </p:to>
                                    </p:set>
                                    <p:animEffect transition="in" filter="barn(outVertical)">
                                      <p:cBhvr>
                                        <p:cTn id="22" dur="500"/>
                                        <p:tgtEl>
                                          <p:spTgt spid="225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 Reading</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2860" y="2182892"/>
            <a:ext cx="5878969" cy="4379151"/>
          </a:xfrm>
        </p:spPr>
      </p:pic>
      <p:sp>
        <p:nvSpPr>
          <p:cNvPr id="4" name="Footer Placeholder 3"/>
          <p:cNvSpPr>
            <a:spLocks noGrp="1"/>
          </p:cNvSpPr>
          <p:nvPr>
            <p:ph type="ftr" sz="quarter" idx="11"/>
          </p:nvPr>
        </p:nvSpPr>
        <p:spPr/>
        <p:txBody>
          <a:bodyPr/>
          <a:lstStyle/>
          <a:p>
            <a:r>
              <a:rPr lang="en-US" smtClean="0"/>
              <a:t>Concept Schools 2016-2017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142193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InstructionAl</a:t>
            </a:r>
            <a:r>
              <a:rPr lang="en-US" dirty="0" smtClean="0"/>
              <a:t> Approach: Balanced Literacy</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9997" y="2141538"/>
            <a:ext cx="5543031" cy="3649662"/>
          </a:xfrm>
        </p:spPr>
      </p:pic>
      <p:sp>
        <p:nvSpPr>
          <p:cNvPr id="5" name="Footer Placeholder 4"/>
          <p:cNvSpPr>
            <a:spLocks noGrp="1"/>
          </p:cNvSpPr>
          <p:nvPr>
            <p:ph type="ftr" sz="quarter" idx="11"/>
          </p:nvPr>
        </p:nvSpPr>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07508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1" y="46567"/>
            <a:ext cx="10131425" cy="1456267"/>
          </a:xfrm>
        </p:spPr>
        <p:txBody>
          <a:bodyPr/>
          <a:lstStyle/>
          <a:p>
            <a:r>
              <a:rPr lang="en-US" b="1" dirty="0" smtClean="0">
                <a:solidFill>
                  <a:srgbClr val="FFFF00"/>
                </a:solidFill>
              </a:rPr>
              <a:t>Temperature Check </a:t>
            </a:r>
            <a:endParaRPr lang="en-US" b="1" dirty="0">
              <a:solidFill>
                <a:srgbClr val="FFFF00"/>
              </a:solidFill>
            </a:endParaRPr>
          </a:p>
        </p:txBody>
      </p:sp>
      <p:sp>
        <p:nvSpPr>
          <p:cNvPr id="3" name="Content Placeholder 2"/>
          <p:cNvSpPr>
            <a:spLocks noGrp="1"/>
          </p:cNvSpPr>
          <p:nvPr>
            <p:ph idx="1"/>
          </p:nvPr>
        </p:nvSpPr>
        <p:spPr/>
        <p:txBody>
          <a:bodyPr>
            <a:noAutofit/>
          </a:bodyPr>
          <a:lstStyle/>
          <a:p>
            <a:pPr marL="0" indent="0" algn="ctr">
              <a:buNone/>
            </a:pPr>
            <a:r>
              <a:rPr lang="en-US" sz="3200" b="1" dirty="0"/>
              <a:t>Please Create a Table Tent</a:t>
            </a:r>
          </a:p>
          <a:p>
            <a:pPr marL="0" indent="0" algn="ctr">
              <a:buNone/>
            </a:pPr>
            <a:endParaRPr lang="en-US" sz="2800" b="1" dirty="0" smtClean="0"/>
          </a:p>
          <a:p>
            <a:pPr marL="0" indent="0" algn="ctr">
              <a:buNone/>
            </a:pPr>
            <a:endParaRPr lang="en-US" sz="2800" b="1" dirty="0"/>
          </a:p>
          <a:p>
            <a:pPr marL="0" indent="0" algn="ctr">
              <a:buNone/>
            </a:pPr>
            <a:endParaRPr lang="en-US" sz="2800" b="1" dirty="0"/>
          </a:p>
          <a:p>
            <a:pPr marL="0" indent="0" algn="ctr">
              <a:buNone/>
            </a:pPr>
            <a:r>
              <a:rPr lang="en-US" sz="3200" b="1" dirty="0"/>
              <a:t>    </a:t>
            </a:r>
            <a:r>
              <a:rPr lang="en-US" sz="2800" b="1" dirty="0" smtClean="0"/>
              <a:t>Below your name </a:t>
            </a:r>
            <a:r>
              <a:rPr lang="en-US" sz="2800" b="1" dirty="0"/>
              <a:t>Indicate your feelings about </a:t>
            </a:r>
            <a:r>
              <a:rPr lang="en-US" sz="2800" b="1" dirty="0" smtClean="0"/>
              <a:t>data by writing a word that summarizes your comfort level: </a:t>
            </a:r>
          </a:p>
          <a:p>
            <a:pPr marL="0" indent="0" algn="ctr">
              <a:buNone/>
            </a:pPr>
            <a:r>
              <a:rPr lang="en-US" sz="2800" b="1" dirty="0" smtClean="0">
                <a:solidFill>
                  <a:srgbClr val="FF0000"/>
                </a:solidFill>
              </a:rPr>
              <a:t>Warm  </a:t>
            </a:r>
            <a:r>
              <a:rPr lang="en-US" sz="2800" b="1" dirty="0">
                <a:solidFill>
                  <a:srgbClr val="FF0000"/>
                </a:solidFill>
              </a:rPr>
              <a:t> </a:t>
            </a:r>
            <a:r>
              <a:rPr lang="en-US" sz="2800" b="1" dirty="0" smtClean="0">
                <a:solidFill>
                  <a:srgbClr val="FF0000"/>
                </a:solidFill>
              </a:rPr>
              <a:t> </a:t>
            </a:r>
            <a:r>
              <a:rPr lang="en-US" sz="2800" b="1" dirty="0" smtClean="0">
                <a:solidFill>
                  <a:schemeClr val="accent5">
                    <a:lumMod val="60000"/>
                    <a:lumOff val="40000"/>
                  </a:schemeClr>
                </a:solidFill>
              </a:rPr>
              <a:t>Neutral  	</a:t>
            </a:r>
            <a:r>
              <a:rPr lang="en-US" sz="2800" b="1" dirty="0" smtClean="0">
                <a:solidFill>
                  <a:srgbClr val="0070C0"/>
                </a:solidFill>
              </a:rPr>
              <a:t>Cool</a:t>
            </a:r>
            <a:endParaRPr lang="en-US" sz="2800" b="1" dirty="0">
              <a:solidFill>
                <a:srgbClr val="0070C0"/>
              </a:solidFill>
            </a:endParaRPr>
          </a:p>
          <a:p>
            <a:pPr marL="0" indent="0">
              <a:buNone/>
            </a:pP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501" y="2616200"/>
            <a:ext cx="4775200" cy="1079500"/>
          </a:xfrm>
          <a:prstGeom prst="rect">
            <a:avLst/>
          </a:prstGeom>
        </p:spPr>
      </p:pic>
      <p:sp>
        <p:nvSpPr>
          <p:cNvPr id="5" name="Footer Placeholder 4"/>
          <p:cNvSpPr>
            <a:spLocks noGrp="1"/>
          </p:cNvSpPr>
          <p:nvPr>
            <p:ph type="ftr" sz="quarter" idx="11"/>
          </p:nvPr>
        </p:nvSpPr>
        <p:spPr/>
        <p:txBody>
          <a:bodyPr/>
          <a:lstStyle/>
          <a:p>
            <a:r>
              <a:rPr lang="en-US" dirty="0" smtClean="0"/>
              <a:t>Concept Schools 2016-2017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6140526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Guided Reading</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5505" y="2187390"/>
            <a:ext cx="6241721" cy="4240623"/>
          </a:xfrm>
        </p:spPr>
      </p:pic>
      <p:sp>
        <p:nvSpPr>
          <p:cNvPr id="4" name="Footer Placeholder 3"/>
          <p:cNvSpPr>
            <a:spLocks noGrp="1"/>
          </p:cNvSpPr>
          <p:nvPr>
            <p:ph type="ftr" sz="quarter" idx="11"/>
          </p:nvPr>
        </p:nvSpPr>
        <p:spPr/>
        <p:txBody>
          <a:bodyPr/>
          <a:lstStyle/>
          <a:p>
            <a:r>
              <a:rPr lang="en-US" smtClean="0"/>
              <a:t>Concept Schools 2016-2017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2061803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1807" y="2200444"/>
            <a:ext cx="6435419" cy="4486408"/>
          </a:xfrm>
        </p:spPr>
      </p:pic>
      <p:sp>
        <p:nvSpPr>
          <p:cNvPr id="4" name="Footer Placeholder 3"/>
          <p:cNvSpPr>
            <a:spLocks noGrp="1"/>
          </p:cNvSpPr>
          <p:nvPr>
            <p:ph type="ftr" sz="quarter" idx="11"/>
          </p:nvPr>
        </p:nvSpPr>
        <p:spPr/>
        <p:txBody>
          <a:bodyPr/>
          <a:lstStyle/>
          <a:p>
            <a:r>
              <a:rPr lang="en-US" smtClean="0"/>
              <a:t>Concept Schools 2016-2017 </a:t>
            </a:r>
            <a:endParaRPr lang="en-US" dirty="0"/>
          </a:p>
        </p:txBody>
      </p:sp>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633412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Types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0600" y="2068410"/>
            <a:ext cx="6016626" cy="4591304"/>
          </a:xfrm>
        </p:spPr>
      </p:pic>
      <p:sp>
        <p:nvSpPr>
          <p:cNvPr id="4" name="Footer Placeholder 3"/>
          <p:cNvSpPr>
            <a:spLocks noGrp="1"/>
          </p:cNvSpPr>
          <p:nvPr>
            <p:ph type="ftr" sz="quarter" idx="11"/>
          </p:nvPr>
        </p:nvSpPr>
        <p:spPr/>
        <p:txBody>
          <a:bodyPr/>
          <a:lstStyle/>
          <a:p>
            <a:r>
              <a:rPr lang="en-US" smtClean="0"/>
              <a:t>Concept Schools 2016-2017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1148304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Video of DIVERSE LEARNERS</a:t>
            </a:r>
            <a:endParaRPr lang="en-US" dirty="0"/>
          </a:p>
        </p:txBody>
      </p:sp>
      <p:sp>
        <p:nvSpPr>
          <p:cNvPr id="10" name="Content Placeholder 9"/>
          <p:cNvSpPr>
            <a:spLocks noGrp="1"/>
          </p:cNvSpPr>
          <p:nvPr>
            <p:ph idx="1"/>
          </p:nvPr>
        </p:nvSpPr>
        <p:spPr/>
        <p:txBody>
          <a:bodyPr/>
          <a:lstStyle/>
          <a:p>
            <a:r>
              <a:rPr lang="en-US" dirty="0">
                <a:hlinkClick r:id="rId3"/>
              </a:rPr>
              <a:t>https://</a:t>
            </a:r>
            <a:r>
              <a:rPr lang="en-US" dirty="0" smtClean="0">
                <a:hlinkClick r:id="rId3"/>
              </a:rPr>
              <a:t>www.teachingchannel.org/videos/teaching-diverse-learners</a:t>
            </a:r>
            <a:endParaRPr lang="en-US" dirty="0" smtClean="0"/>
          </a:p>
          <a:p>
            <a:endParaRPr lang="en-US" dirty="0"/>
          </a:p>
        </p:txBody>
      </p:sp>
      <p:sp>
        <p:nvSpPr>
          <p:cNvPr id="7" name="Footer Placeholder 6"/>
          <p:cNvSpPr>
            <a:spLocks noGrp="1"/>
          </p:cNvSpPr>
          <p:nvPr>
            <p:ph type="ftr" sz="quarter" idx="11"/>
          </p:nvPr>
        </p:nvSpPr>
        <p:spPr/>
        <p:txBody>
          <a:bodyPr/>
          <a:lstStyle/>
          <a:p>
            <a:r>
              <a:rPr lang="en-US" smtClean="0"/>
              <a:t>Concept Schools 2016-2017 </a:t>
            </a:r>
            <a:endParaRPr lang="en-US" dirty="0"/>
          </a:p>
        </p:txBody>
      </p:sp>
      <p:sp>
        <p:nvSpPr>
          <p:cNvPr id="8" name="Slide Number Placeholder 7"/>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342631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Experts on Guided Vs. Close </a:t>
            </a:r>
            <a:r>
              <a:rPr lang="en-US" dirty="0" err="1" smtClean="0">
                <a:solidFill>
                  <a:srgbClr val="FFFF00"/>
                </a:solidFill>
              </a:rPr>
              <a:t>REading</a:t>
            </a:r>
            <a:endParaRPr lang="en-US" dirty="0">
              <a:solidFill>
                <a:srgbClr val="FFFF00"/>
              </a:solidFill>
            </a:endParaRPr>
          </a:p>
        </p:txBody>
      </p:sp>
      <p:sp>
        <p:nvSpPr>
          <p:cNvPr id="6" name="Content Placeholder 5"/>
          <p:cNvSpPr>
            <a:spLocks noGrp="1"/>
          </p:cNvSpPr>
          <p:nvPr>
            <p:ph idx="1"/>
          </p:nvPr>
        </p:nvSpPr>
        <p:spPr>
          <a:xfrm>
            <a:off x="685801" y="1765301"/>
            <a:ext cx="10131425" cy="4025900"/>
          </a:xfrm>
        </p:spPr>
        <p:txBody>
          <a:bodyPr>
            <a:normAutofit/>
          </a:bodyPr>
          <a:lstStyle/>
          <a:p>
            <a:r>
              <a:rPr lang="en-US" sz="2800" dirty="0" smtClean="0"/>
              <a:t>“Guided readings says go easy, and common core says challenge them (students).”</a:t>
            </a:r>
          </a:p>
          <a:p>
            <a:endParaRPr lang="en-US" sz="2800" dirty="0" smtClean="0"/>
          </a:p>
          <a:p>
            <a:r>
              <a:rPr lang="en-US" sz="2800" dirty="0"/>
              <a:t>Close Reading is a </a:t>
            </a:r>
            <a:r>
              <a:rPr lang="en-US" sz="2800" dirty="0">
                <a:solidFill>
                  <a:srgbClr val="FFFF00"/>
                </a:solidFill>
              </a:rPr>
              <a:t>process</a:t>
            </a:r>
            <a:r>
              <a:rPr lang="en-US" sz="2800" dirty="0"/>
              <a:t> and guided reading is a continuum of </a:t>
            </a:r>
            <a:r>
              <a:rPr lang="en-US" sz="2800" dirty="0">
                <a:solidFill>
                  <a:srgbClr val="FFFF00"/>
                </a:solidFill>
              </a:rPr>
              <a:t>strategies</a:t>
            </a:r>
            <a:r>
              <a:rPr lang="en-US" sz="2800" dirty="0"/>
              <a:t> that can be used for students with varying degrees of skill.</a:t>
            </a:r>
          </a:p>
          <a:p>
            <a:endParaRPr lang="en-US" sz="2800" dirty="0" smtClean="0"/>
          </a:p>
          <a:p>
            <a:endParaRPr lang="en-US" sz="2800" dirty="0" smtClean="0"/>
          </a:p>
        </p:txBody>
      </p:sp>
      <p:sp>
        <p:nvSpPr>
          <p:cNvPr id="3" name="Footer Placeholder 2"/>
          <p:cNvSpPr>
            <a:spLocks noGrp="1"/>
          </p:cNvSpPr>
          <p:nvPr>
            <p:ph type="ftr" sz="quarter" idx="11"/>
          </p:nvPr>
        </p:nvSpPr>
        <p:spPr/>
        <p:txBody>
          <a:bodyPr/>
          <a:lstStyle/>
          <a:p>
            <a:r>
              <a:rPr lang="en-US" smtClean="0"/>
              <a:t>Concept Schools 2016-2017 </a:t>
            </a:r>
            <a:endParaRPr lang="en-US" dirty="0"/>
          </a:p>
        </p:txBody>
      </p:sp>
    </p:spTree>
    <p:extLst>
      <p:ext uri="{BB962C8B-B14F-4D97-AF65-F5344CB8AC3E}">
        <p14:creationId xmlns:p14="http://schemas.microsoft.com/office/powerpoint/2010/main" val="11915758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Experts</a:t>
            </a:r>
            <a:endParaRPr lang="en-US" dirty="0"/>
          </a:p>
        </p:txBody>
      </p:sp>
      <p:sp>
        <p:nvSpPr>
          <p:cNvPr id="3" name="Content Placeholder 2"/>
          <p:cNvSpPr>
            <a:spLocks noGrp="1"/>
          </p:cNvSpPr>
          <p:nvPr>
            <p:ph idx="1"/>
          </p:nvPr>
        </p:nvSpPr>
        <p:spPr>
          <a:xfrm>
            <a:off x="685801" y="1562101"/>
            <a:ext cx="10131425" cy="4229100"/>
          </a:xfrm>
        </p:spPr>
        <p:txBody>
          <a:bodyPr/>
          <a:lstStyle/>
          <a:p>
            <a:r>
              <a:rPr lang="en-US" sz="2400" dirty="0" smtClean="0"/>
              <a:t>“At the end of the day, the disagreement is philosophical rather than empirical </a:t>
            </a:r>
            <a:r>
              <a:rPr lang="mr-IN" sz="2400" dirty="0" smtClean="0"/>
              <a:t>–</a:t>
            </a:r>
            <a:r>
              <a:rPr lang="en-US" sz="2400" dirty="0" smtClean="0"/>
              <a:t> </a:t>
            </a:r>
            <a:r>
              <a:rPr lang="en-US" sz="2400" dirty="0" smtClean="0">
                <a:solidFill>
                  <a:srgbClr val="FFFF00"/>
                </a:solidFill>
              </a:rPr>
              <a:t>it is about the desirability of teaching</a:t>
            </a:r>
            <a:r>
              <a:rPr lang="en-US" sz="2400" dirty="0" smtClean="0"/>
              <a:t>.  If you think it is better for kids to figure things out with minimal scaffolding, then is makes sense to control the degree of challenge; too much difficulty would only lead to failure and frustration.  However, if, on the other hand, you think it is okay to provide students with as much support as they might need to engage successfully in a particular task, then limiting difficulty too much would reduce the opportunity to learn.” 	</a:t>
            </a:r>
            <a:r>
              <a:rPr lang="en-US" dirty="0" smtClean="0"/>
              <a:t>									- Tim Shanahan</a:t>
            </a:r>
            <a:endParaRPr lang="en-US" dirty="0"/>
          </a:p>
        </p:txBody>
      </p:sp>
      <p:sp>
        <p:nvSpPr>
          <p:cNvPr id="4" name="Footer Placeholder 3"/>
          <p:cNvSpPr>
            <a:spLocks noGrp="1"/>
          </p:cNvSpPr>
          <p:nvPr>
            <p:ph type="ftr" sz="quarter" idx="11"/>
          </p:nvPr>
        </p:nvSpPr>
        <p:spPr/>
        <p:txBody>
          <a:bodyPr/>
          <a:lstStyle/>
          <a:p>
            <a:r>
              <a:rPr lang="en-US" smtClean="0"/>
              <a:t>Concept Schools 2016-2017 </a:t>
            </a:r>
            <a:endParaRPr lang="en-US" dirty="0"/>
          </a:p>
        </p:txBody>
      </p:sp>
    </p:spTree>
    <p:extLst>
      <p:ext uri="{BB962C8B-B14F-4D97-AF65-F5344CB8AC3E}">
        <p14:creationId xmlns:p14="http://schemas.microsoft.com/office/powerpoint/2010/main" val="701352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Guided or Close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40049" y="609600"/>
            <a:ext cx="4494645" cy="5816600"/>
          </a:xfrm>
        </p:spPr>
      </p:pic>
      <p:sp>
        <p:nvSpPr>
          <p:cNvPr id="8" name="Text Placeholder 7"/>
          <p:cNvSpPr>
            <a:spLocks noGrp="1"/>
          </p:cNvSpPr>
          <p:nvPr>
            <p:ph type="body" sz="half" idx="2"/>
          </p:nvPr>
        </p:nvSpPr>
        <p:spPr/>
        <p:txBody>
          <a:bodyPr/>
          <a:lstStyle/>
          <a:p>
            <a:r>
              <a:rPr lang="en-US" dirty="0" smtClean="0"/>
              <a:t>How do they differ?</a:t>
            </a:r>
            <a:endParaRPr lang="en-US" dirty="0"/>
          </a:p>
        </p:txBody>
      </p:sp>
      <p:sp>
        <p:nvSpPr>
          <p:cNvPr id="4" name="Footer Placeholder 3"/>
          <p:cNvSpPr>
            <a:spLocks noGrp="1"/>
          </p:cNvSpPr>
          <p:nvPr>
            <p:ph type="ftr" sz="quarter" idx="11"/>
          </p:nvPr>
        </p:nvSpPr>
        <p:spPr/>
        <p:txBody>
          <a:bodyPr/>
          <a:lstStyle/>
          <a:p>
            <a:r>
              <a:rPr lang="en-US" smtClean="0"/>
              <a:t>Concept Schools 2016-2017 </a:t>
            </a:r>
            <a:endParaRPr lang="en-US" dirty="0"/>
          </a:p>
        </p:txBody>
      </p:sp>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365783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Behaviors</a:t>
            </a:r>
            <a:endParaRPr lang="en-US" dirty="0"/>
          </a:p>
        </p:txBody>
      </p:sp>
      <p:sp>
        <p:nvSpPr>
          <p:cNvPr id="3" name="Text Placeholder 2"/>
          <p:cNvSpPr>
            <a:spLocks noGrp="1"/>
          </p:cNvSpPr>
          <p:nvPr>
            <p:ph type="body" idx="1"/>
          </p:nvPr>
        </p:nvSpPr>
        <p:spPr>
          <a:xfrm>
            <a:off x="973670" y="1905001"/>
            <a:ext cx="4576230" cy="660400"/>
          </a:xfrm>
        </p:spPr>
        <p:txBody>
          <a:bodyPr/>
          <a:lstStyle/>
          <a:p>
            <a:r>
              <a:rPr lang="en-US" dirty="0" smtClean="0"/>
              <a:t>Behaviors Guided Reading</a:t>
            </a:r>
            <a:endParaRPr lang="en-US" dirty="0"/>
          </a:p>
        </p:txBody>
      </p:sp>
      <p:sp>
        <p:nvSpPr>
          <p:cNvPr id="9" name="Text Placeholder 8"/>
          <p:cNvSpPr>
            <a:spLocks noGrp="1"/>
          </p:cNvSpPr>
          <p:nvPr>
            <p:ph type="body" sz="quarter" idx="3"/>
          </p:nvPr>
        </p:nvSpPr>
        <p:spPr>
          <a:xfrm>
            <a:off x="6083300" y="2226733"/>
            <a:ext cx="4735516" cy="338667"/>
          </a:xfrm>
        </p:spPr>
        <p:txBody>
          <a:bodyPr/>
          <a:lstStyle/>
          <a:p>
            <a:r>
              <a:rPr lang="en-US" dirty="0" smtClean="0"/>
              <a:t>Behaviors Close Reading</a:t>
            </a:r>
            <a:endParaRPr lang="en-US" dirty="0"/>
          </a:p>
        </p:txBody>
      </p:sp>
      <p:sp>
        <p:nvSpPr>
          <p:cNvPr id="10" name="Content Placeholder 9"/>
          <p:cNvSpPr>
            <a:spLocks noGrp="1"/>
          </p:cNvSpPr>
          <p:nvPr>
            <p:ph sz="quarter" idx="4"/>
          </p:nvPr>
        </p:nvSpPr>
        <p:spPr>
          <a:xfrm>
            <a:off x="5970593" y="2565400"/>
            <a:ext cx="4848223" cy="3525157"/>
          </a:xfrm>
        </p:spPr>
        <p:txBody>
          <a:bodyPr>
            <a:normAutofit lnSpcReduction="10000"/>
          </a:bodyPr>
          <a:lstStyle/>
          <a:p>
            <a:r>
              <a:rPr lang="en-US" dirty="0" smtClean="0"/>
              <a:t>Teacher does not provide background</a:t>
            </a:r>
          </a:p>
          <a:p>
            <a:r>
              <a:rPr lang="en-US" dirty="0" smtClean="0"/>
              <a:t>Provide students with a focus/purpose</a:t>
            </a:r>
          </a:p>
          <a:p>
            <a:r>
              <a:rPr lang="en-US" dirty="0" smtClean="0"/>
              <a:t>Students are “text detectives”</a:t>
            </a:r>
            <a:endParaRPr lang="en-US" dirty="0"/>
          </a:p>
          <a:p>
            <a:r>
              <a:rPr lang="en-US" dirty="0" smtClean="0"/>
              <a:t>Read and re-read deliberately</a:t>
            </a:r>
          </a:p>
          <a:p>
            <a:r>
              <a:rPr lang="en-US" dirty="0" smtClean="0"/>
              <a:t>Focus on Tier II words</a:t>
            </a:r>
          </a:p>
          <a:p>
            <a:r>
              <a:rPr lang="en-US" dirty="0" smtClean="0"/>
              <a:t>Focus on particular words and phrases</a:t>
            </a:r>
          </a:p>
          <a:p>
            <a:r>
              <a:rPr lang="en-US" dirty="0" smtClean="0"/>
              <a:t>Students present thinking </a:t>
            </a:r>
          </a:p>
          <a:p>
            <a:endParaRPr lang="en-US" dirty="0" smtClean="0"/>
          </a:p>
          <a:p>
            <a:r>
              <a:rPr lang="en-US" dirty="0" smtClean="0"/>
              <a:t>Outcome based PRODUCT</a:t>
            </a:r>
          </a:p>
        </p:txBody>
      </p:sp>
      <p:sp>
        <p:nvSpPr>
          <p:cNvPr id="4" name="Footer Placeholder 3"/>
          <p:cNvSpPr>
            <a:spLocks noGrp="1"/>
          </p:cNvSpPr>
          <p:nvPr>
            <p:ph type="ftr" sz="quarter" idx="11"/>
          </p:nvPr>
        </p:nvSpPr>
        <p:spPr/>
        <p:txBody>
          <a:bodyPr/>
          <a:lstStyle/>
          <a:p>
            <a:r>
              <a:rPr lang="en-US" dirty="0" smtClean="0"/>
              <a:t>Concept Schools 2016-2017 </a:t>
            </a:r>
            <a:endParaRPr lang="en-US" dirty="0"/>
          </a:p>
        </p:txBody>
      </p:sp>
      <p:sp>
        <p:nvSpPr>
          <p:cNvPr id="11" name="Content Placeholder 10"/>
          <p:cNvSpPr>
            <a:spLocks noGrp="1"/>
          </p:cNvSpPr>
          <p:nvPr>
            <p:ph sz="half" idx="2"/>
          </p:nvPr>
        </p:nvSpPr>
        <p:spPr>
          <a:xfrm>
            <a:off x="685800" y="2644777"/>
            <a:ext cx="5092699" cy="3225798"/>
          </a:xfrm>
        </p:spPr>
        <p:txBody>
          <a:bodyPr>
            <a:normAutofit fontScale="85000" lnSpcReduction="20000"/>
          </a:bodyPr>
          <a:lstStyle/>
          <a:p>
            <a:r>
              <a:rPr lang="en-US" dirty="0" smtClean="0"/>
              <a:t>Select texts to expand processing strategies</a:t>
            </a:r>
          </a:p>
          <a:p>
            <a:r>
              <a:rPr lang="en-US" dirty="0" smtClean="0"/>
              <a:t>Prepare an introduction</a:t>
            </a:r>
          </a:p>
          <a:p>
            <a:r>
              <a:rPr lang="en-US" dirty="0" smtClean="0"/>
              <a:t>Listen orally and interact with individuals</a:t>
            </a:r>
          </a:p>
          <a:p>
            <a:r>
              <a:rPr lang="en-US" dirty="0" smtClean="0"/>
              <a:t>Talk about text, assess students understanding</a:t>
            </a:r>
          </a:p>
          <a:p>
            <a:r>
              <a:rPr lang="en-US" dirty="0" smtClean="0"/>
              <a:t>Focus on Tier I words</a:t>
            </a:r>
          </a:p>
          <a:p>
            <a:r>
              <a:rPr lang="en-US" dirty="0" smtClean="0"/>
              <a:t>Focus on Comprehension</a:t>
            </a:r>
          </a:p>
          <a:p>
            <a:r>
              <a:rPr lang="en-US" dirty="0" smtClean="0"/>
              <a:t>Engage students in the problems/problem solving</a:t>
            </a:r>
          </a:p>
          <a:p>
            <a:r>
              <a:rPr lang="en-US" dirty="0" smtClean="0"/>
              <a:t>Return to text multiple times for teaching opportunities</a:t>
            </a:r>
          </a:p>
          <a:p>
            <a:endParaRPr lang="en-US" dirty="0"/>
          </a:p>
          <a:p>
            <a:r>
              <a:rPr lang="en-US" dirty="0" smtClean="0"/>
              <a:t>A PROCESS</a:t>
            </a:r>
            <a:endParaRPr lang="en-US" dirty="0"/>
          </a:p>
        </p:txBody>
      </p:sp>
    </p:spTree>
    <p:extLst>
      <p:ext uri="{BB962C8B-B14F-4D97-AF65-F5344CB8AC3E}">
        <p14:creationId xmlns:p14="http://schemas.microsoft.com/office/powerpoint/2010/main" val="10070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additive="base">
                                        <p:cTn id="1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 calcmode="lin" valueType="num">
                                      <p:cBhvr additive="base">
                                        <p:cTn id="23"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 calcmode="lin" valueType="num">
                                      <p:cBhvr additive="base">
                                        <p:cTn id="2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 calcmode="lin" valueType="num">
                                      <p:cBhvr additive="base">
                                        <p:cTn id="31"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anim calcmode="lin" valueType="num">
                                      <p:cBhvr additive="base">
                                        <p:cTn id="35"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 calcmode="lin" valueType="num">
                                      <p:cBhvr additive="base">
                                        <p:cTn id="4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
                                            <p:txEl>
                                              <p:pRg st="1" end="1"/>
                                            </p:txEl>
                                          </p:spTgt>
                                        </p:tgtEl>
                                        <p:attrNameLst>
                                          <p:attrName>style.visibility</p:attrName>
                                        </p:attrNameLst>
                                      </p:cBhvr>
                                      <p:to>
                                        <p:strVal val="visible"/>
                                      </p:to>
                                    </p:set>
                                    <p:anim calcmode="lin" valueType="num">
                                      <p:cBhvr additive="base">
                                        <p:cTn id="4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
                                            <p:txEl>
                                              <p:pRg st="2" end="2"/>
                                            </p:txEl>
                                          </p:spTgt>
                                        </p:tgtEl>
                                        <p:attrNameLst>
                                          <p:attrName>style.visibility</p:attrName>
                                        </p:attrNameLst>
                                      </p:cBhvr>
                                      <p:to>
                                        <p:strVal val="visible"/>
                                      </p:to>
                                    </p:set>
                                    <p:anim calcmode="lin" valueType="num">
                                      <p:cBhvr additive="base">
                                        <p:cTn id="4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
                                            <p:txEl>
                                              <p:pRg st="3" end="3"/>
                                            </p:txEl>
                                          </p:spTgt>
                                        </p:tgtEl>
                                        <p:attrNameLst>
                                          <p:attrName>style.visibility</p:attrName>
                                        </p:attrNameLst>
                                      </p:cBhvr>
                                      <p:to>
                                        <p:strVal val="visible"/>
                                      </p:to>
                                    </p:set>
                                    <p:anim calcmode="lin" valueType="num">
                                      <p:cBhvr additive="base">
                                        <p:cTn id="5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0">
                                            <p:txEl>
                                              <p:pRg st="4" end="4"/>
                                            </p:txEl>
                                          </p:spTgt>
                                        </p:tgtEl>
                                        <p:attrNameLst>
                                          <p:attrName>style.visibility</p:attrName>
                                        </p:attrNameLst>
                                      </p:cBhvr>
                                      <p:to>
                                        <p:strVal val="visible"/>
                                      </p:to>
                                    </p:set>
                                    <p:anim calcmode="lin" valueType="num">
                                      <p:cBhvr additive="base">
                                        <p:cTn id="57"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0">
                                            <p:txEl>
                                              <p:pRg st="5" end="5"/>
                                            </p:txEl>
                                          </p:spTgt>
                                        </p:tgtEl>
                                        <p:attrNameLst>
                                          <p:attrName>style.visibility</p:attrName>
                                        </p:attrNameLst>
                                      </p:cBhvr>
                                      <p:to>
                                        <p:strVal val="visible"/>
                                      </p:to>
                                    </p:set>
                                    <p:anim calcmode="lin" valueType="num">
                                      <p:cBhvr additive="base">
                                        <p:cTn id="61"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
                                            <p:txEl>
                                              <p:pRg st="5" end="5"/>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
                                            <p:txEl>
                                              <p:pRg st="6" end="6"/>
                                            </p:txEl>
                                          </p:spTgt>
                                        </p:tgtEl>
                                        <p:attrNameLst>
                                          <p:attrName>style.visibility</p:attrName>
                                        </p:attrNameLst>
                                      </p:cBhvr>
                                      <p:to>
                                        <p:strVal val="visible"/>
                                      </p:to>
                                    </p:set>
                                    <p:anim calcmode="lin" valueType="num">
                                      <p:cBhvr additive="base">
                                        <p:cTn id="65"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0">
                                            <p:txEl>
                                              <p:pRg st="8" end="8"/>
                                            </p:txEl>
                                          </p:spTgt>
                                        </p:tgtEl>
                                        <p:attrNameLst>
                                          <p:attrName>style.visibility</p:attrName>
                                        </p:attrNameLst>
                                      </p:cBhvr>
                                      <p:to>
                                        <p:strVal val="visible"/>
                                      </p:to>
                                    </p:set>
                                    <p:anim calcmode="lin" valueType="num">
                                      <p:cBhvr additive="base">
                                        <p:cTn id="69"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00"/>
                </a:solidFill>
              </a:rPr>
              <a:t>Lesson Planning Workshop</a:t>
            </a:r>
            <a:endParaRPr lang="en-US" dirty="0">
              <a:solidFill>
                <a:srgbClr val="FFFF00"/>
              </a:solidFill>
            </a:endParaRP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21895" y="2647950"/>
            <a:ext cx="5824721" cy="3600450"/>
          </a:xfrm>
        </p:spPr>
      </p:pic>
      <p:sp>
        <p:nvSpPr>
          <p:cNvPr id="4" name="Content Placeholder 3"/>
          <p:cNvSpPr>
            <a:spLocks noGrp="1"/>
          </p:cNvSpPr>
          <p:nvPr>
            <p:ph sz="half" idx="2"/>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28</a:t>
            </a:fld>
            <a:endParaRPr lang="en-US" dirty="0"/>
          </a:p>
        </p:txBody>
      </p:sp>
      <p:sp>
        <p:nvSpPr>
          <p:cNvPr id="3" name="TextBox 2"/>
          <p:cNvSpPr txBox="1"/>
          <p:nvPr/>
        </p:nvSpPr>
        <p:spPr>
          <a:xfrm>
            <a:off x="527402" y="1727200"/>
            <a:ext cx="4577998" cy="4370427"/>
          </a:xfrm>
          <a:prstGeom prst="rect">
            <a:avLst/>
          </a:prstGeom>
          <a:noFill/>
        </p:spPr>
        <p:txBody>
          <a:bodyPr wrap="square" rtlCol="0">
            <a:spAutoFit/>
          </a:bodyPr>
          <a:lstStyle/>
          <a:p>
            <a:pPr algn="ctr"/>
            <a:r>
              <a:rPr lang="en-US" sz="3200" b="1" dirty="0" smtClean="0">
                <a:solidFill>
                  <a:srgbClr val="FFFF00"/>
                </a:solidFill>
              </a:rPr>
              <a:t>Think-Pair-Share</a:t>
            </a:r>
          </a:p>
          <a:p>
            <a:pPr algn="ctr"/>
            <a:endParaRPr lang="en-US" sz="3200" b="1" dirty="0">
              <a:solidFill>
                <a:srgbClr val="FFFF00"/>
              </a:solidFill>
            </a:endParaRPr>
          </a:p>
          <a:p>
            <a:r>
              <a:rPr lang="en-US" sz="2800" dirty="0" smtClean="0">
                <a:solidFill>
                  <a:srgbClr val="FFFF00"/>
                </a:solidFill>
              </a:rPr>
              <a:t>1. Read the speech and underline the claim/evidence</a:t>
            </a:r>
          </a:p>
          <a:p>
            <a:r>
              <a:rPr lang="en-US" sz="2800" dirty="0" smtClean="0">
                <a:solidFill>
                  <a:srgbClr val="FFFF00"/>
                </a:solidFill>
              </a:rPr>
              <a:t>2. Briefly discuss with your partner </a:t>
            </a:r>
          </a:p>
          <a:p>
            <a:r>
              <a:rPr lang="en-US" sz="2800" dirty="0" smtClean="0">
                <a:solidFill>
                  <a:srgbClr val="FFFF00"/>
                </a:solidFill>
              </a:rPr>
              <a:t>3. Compare the standards to the reading and determine 2 standards to focus on.</a:t>
            </a:r>
          </a:p>
          <a:p>
            <a:endParaRPr lang="en-US" dirty="0"/>
          </a:p>
        </p:txBody>
      </p:sp>
    </p:spTree>
    <p:extLst>
      <p:ext uri="{BB962C8B-B14F-4D97-AF65-F5344CB8AC3E}">
        <p14:creationId xmlns:p14="http://schemas.microsoft.com/office/powerpoint/2010/main" val="16944105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FFFF00"/>
                </a:solidFill>
              </a:rPr>
              <a:t>Compare Standards to Text</a:t>
            </a:r>
            <a:endParaRPr lang="en-US" dirty="0">
              <a:solidFill>
                <a:srgbClr val="FFFF00"/>
              </a:solidFill>
            </a:endParaRPr>
          </a:p>
        </p:txBody>
      </p:sp>
      <p:sp>
        <p:nvSpPr>
          <p:cNvPr id="6" name="Text Placeholder 5"/>
          <p:cNvSpPr>
            <a:spLocks noGrp="1"/>
          </p:cNvSpPr>
          <p:nvPr>
            <p:ph type="body" idx="1"/>
          </p:nvPr>
        </p:nvSpPr>
        <p:spPr/>
        <p:txBody>
          <a:bodyPr/>
          <a:lstStyle/>
          <a:p>
            <a:r>
              <a:rPr lang="en-US" dirty="0" smtClean="0"/>
              <a:t>Standards/</a:t>
            </a:r>
            <a:r>
              <a:rPr lang="en-US" dirty="0" err="1" smtClean="0"/>
              <a:t>Lexile</a:t>
            </a:r>
            <a:endParaRPr lang="en-US" dirty="0"/>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055957" y="2870200"/>
            <a:ext cx="2257136" cy="2921000"/>
          </a:xfrm>
        </p:spPr>
      </p:pic>
      <p:sp>
        <p:nvSpPr>
          <p:cNvPr id="8" name="Text Placeholder 7"/>
          <p:cNvSpPr>
            <a:spLocks noGrp="1"/>
          </p:cNvSpPr>
          <p:nvPr>
            <p:ph type="body" sz="quarter" idx="3"/>
          </p:nvPr>
        </p:nvSpPr>
        <p:spPr/>
        <p:txBody>
          <a:bodyPr/>
          <a:lstStyle/>
          <a:p>
            <a:r>
              <a:rPr lang="en-US" dirty="0" smtClean="0"/>
              <a:t>Text Itself</a:t>
            </a:r>
            <a:endParaRPr lang="en-US" dirty="0"/>
          </a:p>
        </p:txBody>
      </p:sp>
      <p:pic>
        <p:nvPicPr>
          <p:cNvPr id="12" name="Content Placeholder 11"/>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955842" y="2870200"/>
            <a:ext cx="4730078" cy="2921000"/>
          </a:xfrm>
        </p:spPr>
      </p:pic>
      <p:sp>
        <p:nvSpPr>
          <p:cNvPr id="4" name="Footer Placeholder 3"/>
          <p:cNvSpPr>
            <a:spLocks noGrp="1"/>
          </p:cNvSpPr>
          <p:nvPr>
            <p:ph type="ftr" sz="quarter" idx="11"/>
          </p:nvPr>
        </p:nvSpPr>
        <p:spPr/>
        <p:txBody>
          <a:bodyPr/>
          <a:lstStyle/>
          <a:p>
            <a:r>
              <a:rPr lang="en-US" smtClean="0"/>
              <a:t>Concept Schools 2016-2017 </a:t>
            </a:r>
            <a:endParaRPr lang="en-US" dirty="0"/>
          </a:p>
        </p:txBody>
      </p:sp>
      <p:sp>
        <p:nvSpPr>
          <p:cNvPr id="11" name="TextBox 10"/>
          <p:cNvSpPr txBox="1"/>
          <p:nvPr/>
        </p:nvSpPr>
        <p:spPr>
          <a:xfrm>
            <a:off x="885825" y="1608402"/>
            <a:ext cx="2900363" cy="584775"/>
          </a:xfrm>
          <a:prstGeom prst="rect">
            <a:avLst/>
          </a:prstGeom>
          <a:noFill/>
        </p:spPr>
        <p:txBody>
          <a:bodyPr wrap="square" rtlCol="0">
            <a:spAutoFit/>
          </a:bodyPr>
          <a:lstStyle/>
          <a:p>
            <a:endParaRPr lang="en-US" sz="3200" b="1" dirty="0">
              <a:solidFill>
                <a:srgbClr val="FFFF00"/>
              </a:solidFill>
            </a:endParaRPr>
          </a:p>
        </p:txBody>
      </p:sp>
    </p:spTree>
    <p:extLst>
      <p:ext uri="{BB962C8B-B14F-4D97-AF65-F5344CB8AC3E}">
        <p14:creationId xmlns:p14="http://schemas.microsoft.com/office/powerpoint/2010/main" val="8161516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Norms </a:t>
            </a:r>
            <a:endParaRPr lang="en-US" b="1" dirty="0">
              <a:solidFill>
                <a:srgbClr val="FFFF00"/>
              </a:solidFill>
            </a:endParaRPr>
          </a:p>
        </p:txBody>
      </p:sp>
      <p:sp>
        <p:nvSpPr>
          <p:cNvPr id="3" name="Content Placeholder 2"/>
          <p:cNvSpPr>
            <a:spLocks noGrp="1"/>
          </p:cNvSpPr>
          <p:nvPr>
            <p:ph idx="1"/>
          </p:nvPr>
        </p:nvSpPr>
        <p:spPr>
          <a:xfrm>
            <a:off x="685801" y="1337733"/>
            <a:ext cx="10131425" cy="3649133"/>
          </a:xfrm>
        </p:spPr>
        <p:txBody>
          <a:bodyPr>
            <a:normAutofit/>
          </a:bodyPr>
          <a:lstStyle/>
          <a:p>
            <a:pPr marL="0" indent="0" algn="ctr">
              <a:buNone/>
            </a:pPr>
            <a:r>
              <a:rPr lang="en-US" sz="4400" dirty="0" smtClean="0"/>
              <a:t>Be Fully Present </a:t>
            </a:r>
          </a:p>
          <a:p>
            <a:pPr marL="0" indent="0" algn="ctr">
              <a:buNone/>
            </a:pPr>
            <a:r>
              <a:rPr lang="en-US" sz="4400" dirty="0" smtClean="0"/>
              <a:t>Speak Your Truth </a:t>
            </a:r>
          </a:p>
          <a:p>
            <a:pPr marL="0" indent="0" algn="ctr">
              <a:buNone/>
            </a:pPr>
            <a:r>
              <a:rPr lang="en-US" sz="4400" dirty="0" smtClean="0"/>
              <a:t>Push Your Thinking</a:t>
            </a:r>
          </a:p>
          <a:p>
            <a:pPr marL="0" indent="0" algn="ctr">
              <a:buNone/>
            </a:pPr>
            <a:r>
              <a:rPr lang="en-US" sz="4400" dirty="0" smtClean="0"/>
              <a:t>Equity of Voice </a:t>
            </a:r>
            <a:endParaRPr lang="en-US" sz="4400" dirty="0"/>
          </a:p>
        </p:txBody>
      </p:sp>
      <p:sp>
        <p:nvSpPr>
          <p:cNvPr id="4" name="Footer Placeholder 3"/>
          <p:cNvSpPr>
            <a:spLocks noGrp="1"/>
          </p:cNvSpPr>
          <p:nvPr>
            <p:ph type="ftr" sz="quarter" idx="11"/>
          </p:nvPr>
        </p:nvSpPr>
        <p:spPr/>
        <p:txBody>
          <a:bodyPr/>
          <a:lstStyle/>
          <a:p>
            <a:r>
              <a:rPr lang="en-US" dirty="0" smtClean="0"/>
              <a:t>Concept Schools 2016-2017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117162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1" y="2646"/>
            <a:ext cx="10131425" cy="1456267"/>
          </a:xfrm>
        </p:spPr>
        <p:txBody>
          <a:bodyPr/>
          <a:lstStyle/>
          <a:p>
            <a:r>
              <a:rPr lang="en-US" b="1" dirty="0" smtClean="0">
                <a:solidFill>
                  <a:srgbClr val="FFFF00"/>
                </a:solidFill>
              </a:rPr>
              <a:t>DifFERENTIATION: Snapshot </a:t>
            </a:r>
            <a:r>
              <a:rPr lang="en-US" sz="3200" b="1" dirty="0" smtClean="0">
                <a:solidFill>
                  <a:srgbClr val="FFFF00"/>
                </a:solidFill>
              </a:rPr>
              <a:t>(7</a:t>
            </a:r>
            <a:r>
              <a:rPr lang="en-US" sz="3200" b="1" baseline="30000" dirty="0" smtClean="0">
                <a:solidFill>
                  <a:srgbClr val="FFFF00"/>
                </a:solidFill>
              </a:rPr>
              <a:t>th</a:t>
            </a:r>
            <a:r>
              <a:rPr lang="en-US" sz="3200" b="1" dirty="0" smtClean="0">
                <a:solidFill>
                  <a:srgbClr val="FFFF00"/>
                </a:solidFill>
              </a:rPr>
              <a:t> Grade Classroom) </a:t>
            </a:r>
            <a:endParaRPr lang="en-US" sz="3200" b="1" dirty="0">
              <a:solidFill>
                <a:srgbClr val="FFFF00"/>
              </a:solidFill>
            </a:endParaRPr>
          </a:p>
        </p:txBody>
      </p:sp>
      <p:sp>
        <p:nvSpPr>
          <p:cNvPr id="5" name="Text Placeholder 4"/>
          <p:cNvSpPr>
            <a:spLocks noGrp="1"/>
          </p:cNvSpPr>
          <p:nvPr>
            <p:ph type="body" idx="1"/>
          </p:nvPr>
        </p:nvSpPr>
        <p:spPr>
          <a:xfrm>
            <a:off x="1261540" y="1078310"/>
            <a:ext cx="4709054" cy="3436142"/>
          </a:xfrm>
        </p:spPr>
        <p:txBody>
          <a:bodyPr/>
          <a:lstStyle/>
          <a:p>
            <a:endParaRPr lang="en-US" dirty="0" smtClean="0"/>
          </a:p>
          <a:p>
            <a:pPr algn="ctr"/>
            <a:r>
              <a:rPr lang="en-US" sz="2000" dirty="0" smtClean="0">
                <a:solidFill>
                  <a:srgbClr val="00B0F0"/>
                </a:solidFill>
              </a:rPr>
              <a:t>Student A</a:t>
            </a:r>
            <a:r>
              <a:rPr lang="en-US" sz="2000" dirty="0" smtClean="0"/>
              <a:t> Demographics</a:t>
            </a:r>
          </a:p>
          <a:p>
            <a:pPr algn="ctr"/>
            <a:r>
              <a:rPr lang="en-US" sz="2000" dirty="0" smtClean="0"/>
              <a:t> GE: 5.4</a:t>
            </a:r>
          </a:p>
          <a:p>
            <a:pPr algn="ctr"/>
            <a:r>
              <a:rPr lang="en-US" sz="2000" dirty="0" smtClean="0"/>
              <a:t>NWEA reading score: 207</a:t>
            </a:r>
          </a:p>
          <a:p>
            <a:pPr algn="ctr"/>
            <a:r>
              <a:rPr lang="en-US" sz="2000" dirty="0" smtClean="0"/>
              <a:t>Grade on Report Card: c</a:t>
            </a:r>
          </a:p>
          <a:p>
            <a:endParaRPr lang="en-US" dirty="0" smtClean="0"/>
          </a:p>
          <a:p>
            <a:endParaRPr lang="en-US" dirty="0" smtClean="0"/>
          </a:p>
          <a:p>
            <a:endParaRPr lang="en-US" dirty="0"/>
          </a:p>
        </p:txBody>
      </p:sp>
      <p:graphicFrame>
        <p:nvGraphicFramePr>
          <p:cNvPr id="9" name="Content Placeholder 8"/>
          <p:cNvGraphicFramePr>
            <a:graphicFrameLocks noGrp="1"/>
          </p:cNvGraphicFramePr>
          <p:nvPr>
            <p:ph sz="half" idx="2"/>
            <p:extLst/>
          </p:nvPr>
        </p:nvGraphicFramePr>
        <p:xfrm>
          <a:off x="285752" y="3043238"/>
          <a:ext cx="11758616" cy="3627908"/>
        </p:xfrm>
        <a:graphic>
          <a:graphicData uri="http://schemas.openxmlformats.org/drawingml/2006/table">
            <a:tbl>
              <a:tblPr firstRow="1" bandRow="1">
                <a:tableStyleId>{5C22544A-7EE6-4342-B048-85BDC9FD1C3A}</a:tableStyleId>
              </a:tblPr>
              <a:tblGrid>
                <a:gridCol w="1071561"/>
                <a:gridCol w="3986214"/>
                <a:gridCol w="2928939"/>
                <a:gridCol w="3771902"/>
              </a:tblGrid>
              <a:tr h="435710">
                <a:tc gridSpan="4">
                  <a:txBody>
                    <a:bodyPr/>
                    <a:lstStyle/>
                    <a:p>
                      <a:pPr algn="ctr"/>
                      <a:r>
                        <a:rPr lang="en-US" sz="2400" dirty="0" smtClean="0">
                          <a:solidFill>
                            <a:srgbClr val="FFFF00"/>
                          </a:solidFill>
                        </a:rPr>
                        <a:t>A</a:t>
                      </a:r>
                      <a:r>
                        <a:rPr lang="en-US" sz="2400" baseline="0" dirty="0" smtClean="0">
                          <a:solidFill>
                            <a:srgbClr val="FFFF00"/>
                          </a:solidFill>
                        </a:rPr>
                        <a:t> Day in the Life of: </a:t>
                      </a:r>
                      <a:endParaRPr lang="en-US" sz="2400" dirty="0">
                        <a:solidFill>
                          <a:srgbClr val="FFFF00"/>
                        </a:solidFill>
                      </a:endParaRPr>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endParaRPr lang="en-US" dirty="0"/>
                    </a:p>
                  </a:txBody>
                  <a:tcPr/>
                </a:tc>
              </a:tr>
              <a:tr h="348568">
                <a:tc>
                  <a:txBody>
                    <a:bodyPr/>
                    <a:lstStyle/>
                    <a:p>
                      <a:pPr algn="ctr"/>
                      <a:r>
                        <a:rPr lang="en-US" b="1" dirty="0" smtClean="0"/>
                        <a:t>Minutes</a:t>
                      </a:r>
                      <a:endParaRPr lang="en-US" b="1" dirty="0"/>
                    </a:p>
                  </a:txBody>
                  <a:tcPr anchor="ctr"/>
                </a:tc>
                <a:tc>
                  <a:txBody>
                    <a:bodyPr/>
                    <a:lstStyle/>
                    <a:p>
                      <a:pPr algn="ctr"/>
                      <a:r>
                        <a:rPr lang="en-US" b="1" dirty="0" smtClean="0"/>
                        <a:t>Lesson</a:t>
                      </a:r>
                      <a:r>
                        <a:rPr lang="en-US" b="1" baseline="0" dirty="0" smtClean="0"/>
                        <a:t> Component</a:t>
                      </a:r>
                      <a:endParaRPr lang="en-US" b="1" dirty="0"/>
                    </a:p>
                  </a:txBody>
                  <a:tcPr anchor="ctr"/>
                </a:tc>
                <a:tc>
                  <a:txBody>
                    <a:bodyPr/>
                    <a:lstStyle/>
                    <a:p>
                      <a:pPr algn="ctr"/>
                      <a:r>
                        <a:rPr lang="en-US" b="1" dirty="0" smtClean="0">
                          <a:solidFill>
                            <a:srgbClr val="00B0F0"/>
                          </a:solidFill>
                        </a:rPr>
                        <a:t>Student A </a:t>
                      </a:r>
                      <a:endParaRPr lang="en-US" b="1" dirty="0">
                        <a:solidFill>
                          <a:srgbClr val="00B0F0"/>
                        </a:solidFill>
                      </a:endParaRPr>
                    </a:p>
                  </a:txBody>
                  <a:tcPr anchor="ctr"/>
                </a:tc>
                <a:tc>
                  <a:txBody>
                    <a:bodyPr/>
                    <a:lstStyle/>
                    <a:p>
                      <a:pPr algn="ctr"/>
                      <a:r>
                        <a:rPr lang="en-US" b="1" dirty="0" smtClean="0">
                          <a:solidFill>
                            <a:srgbClr val="00B0F0"/>
                          </a:solidFill>
                        </a:rPr>
                        <a:t>Student B</a:t>
                      </a:r>
                      <a:endParaRPr lang="en-US" b="1" dirty="0">
                        <a:solidFill>
                          <a:srgbClr val="00B0F0"/>
                        </a:solidFill>
                      </a:endParaRPr>
                    </a:p>
                  </a:txBody>
                  <a:tcPr anchor="ctr"/>
                </a:tc>
              </a:tr>
              <a:tr h="609994">
                <a:tc>
                  <a:txBody>
                    <a:bodyPr/>
                    <a:lstStyle/>
                    <a:p>
                      <a:pPr algn="ctr"/>
                      <a:r>
                        <a:rPr lang="en-US" dirty="0" smtClean="0"/>
                        <a:t>5</a:t>
                      </a:r>
                      <a:endParaRPr lang="en-US" dirty="0"/>
                    </a:p>
                  </a:txBody>
                  <a:tcPr anchor="ctr"/>
                </a:tc>
                <a:tc>
                  <a:txBody>
                    <a:bodyPr/>
                    <a:lstStyle/>
                    <a:p>
                      <a:pPr algn="ctr"/>
                      <a:r>
                        <a:rPr lang="en-US" dirty="0" smtClean="0"/>
                        <a:t>Bell Ringer </a:t>
                      </a:r>
                      <a:endParaRPr lang="en-US" dirty="0"/>
                    </a:p>
                  </a:txBody>
                  <a:tcPr anchor="ctr"/>
                </a:tc>
                <a:tc>
                  <a:txBody>
                    <a:bodyPr/>
                    <a:lstStyle/>
                    <a:p>
                      <a:pPr algn="ctr"/>
                      <a:r>
                        <a:rPr lang="en-US" u="sng" dirty="0" smtClean="0"/>
                        <a:t>Understanding </a:t>
                      </a:r>
                      <a:r>
                        <a:rPr lang="en-US" baseline="0" dirty="0" smtClean="0"/>
                        <a:t> </a:t>
                      </a:r>
                      <a:r>
                        <a:rPr lang="en-US" dirty="0" smtClean="0"/>
                        <a:t>Confusion</a:t>
                      </a:r>
                      <a:r>
                        <a:rPr lang="en-US" baseline="0" dirty="0" smtClean="0"/>
                        <a:t> </a:t>
                      </a:r>
                      <a:endParaRPr lang="en-US" dirty="0"/>
                    </a:p>
                  </a:txBody>
                  <a:tcPr/>
                </a:tc>
                <a:tc>
                  <a:txBody>
                    <a:bodyPr/>
                    <a:lstStyle/>
                    <a:p>
                      <a:pPr algn="ctr"/>
                      <a:r>
                        <a:rPr lang="en-US" dirty="0" smtClean="0"/>
                        <a:t>Independent reading</a:t>
                      </a:r>
                      <a:r>
                        <a:rPr lang="en-US" baseline="0" dirty="0" smtClean="0"/>
                        <a:t> when you finish </a:t>
                      </a:r>
                      <a:endParaRPr lang="en-US" dirty="0"/>
                    </a:p>
                  </a:txBody>
                  <a:tcPr/>
                </a:tc>
              </a:tr>
              <a:tr h="1173494">
                <a:tc>
                  <a:txBody>
                    <a:bodyPr/>
                    <a:lstStyle/>
                    <a:p>
                      <a:pPr algn="ctr"/>
                      <a:r>
                        <a:rPr lang="en-US" dirty="0" smtClean="0"/>
                        <a:t>10-15</a:t>
                      </a:r>
                      <a:endParaRPr lang="en-US" dirty="0"/>
                    </a:p>
                  </a:txBody>
                  <a:tcPr anchor="ctr"/>
                </a:tc>
                <a:tc>
                  <a:txBody>
                    <a:bodyPr/>
                    <a:lstStyle/>
                    <a:p>
                      <a:pPr algn="ctr"/>
                      <a:r>
                        <a:rPr lang="en-US" dirty="0" smtClean="0"/>
                        <a:t>Mini Lesson </a:t>
                      </a:r>
                      <a:endParaRPr lang="en-US" dirty="0"/>
                    </a:p>
                  </a:txBody>
                  <a:tcPr anchor="ctr"/>
                </a:tc>
                <a:tc>
                  <a:txBody>
                    <a:bodyPr/>
                    <a:lstStyle/>
                    <a:p>
                      <a:pPr algn="ctr"/>
                      <a:r>
                        <a:rPr lang="en-US" dirty="0" smtClean="0"/>
                        <a:t>Read</a:t>
                      </a:r>
                      <a:r>
                        <a:rPr lang="en-US" baseline="0" dirty="0" smtClean="0"/>
                        <a:t> and annotate </a:t>
                      </a:r>
                    </a:p>
                    <a:p>
                      <a:pPr algn="ctr"/>
                      <a:r>
                        <a:rPr lang="en-US" baseline="0" dirty="0" smtClean="0"/>
                        <a:t>M= main idea,</a:t>
                      </a:r>
                    </a:p>
                    <a:p>
                      <a:pPr algn="ctr"/>
                      <a:r>
                        <a:rPr lang="en-US" baseline="0" dirty="0" smtClean="0"/>
                        <a:t> S = supporting details </a:t>
                      </a:r>
                    </a:p>
                    <a:p>
                      <a:pPr algn="ctr"/>
                      <a:r>
                        <a:rPr lang="en-US" sz="2000" b="1" baseline="0" dirty="0" smtClean="0"/>
                        <a:t>Close Reading </a:t>
                      </a:r>
                      <a:endParaRPr lang="en-US" sz="2000" b="1" dirty="0" smtClean="0"/>
                    </a:p>
                  </a:txBody>
                  <a:tcPr/>
                </a:tc>
                <a:tc>
                  <a:txBody>
                    <a:bodyPr/>
                    <a:lstStyle/>
                    <a:p>
                      <a:pPr algn="ctr"/>
                      <a:endParaRPr lang="en-US" sz="2000" b="1" dirty="0"/>
                    </a:p>
                  </a:txBody>
                  <a:tcPr/>
                </a:tc>
              </a:tr>
              <a:tr h="609994">
                <a:tc>
                  <a:txBody>
                    <a:bodyPr/>
                    <a:lstStyle/>
                    <a:p>
                      <a:pPr algn="ctr"/>
                      <a:r>
                        <a:rPr lang="en-US" dirty="0" smtClean="0"/>
                        <a:t>30</a:t>
                      </a:r>
                      <a:endParaRPr lang="en-US" dirty="0"/>
                    </a:p>
                  </a:txBody>
                  <a:tcPr anchor="ctr"/>
                </a:tc>
                <a:tc>
                  <a:txBody>
                    <a:bodyPr/>
                    <a:lstStyle/>
                    <a:p>
                      <a:pPr algn="ctr"/>
                      <a:r>
                        <a:rPr lang="en-US" dirty="0" smtClean="0"/>
                        <a:t>Independent</a:t>
                      </a:r>
                      <a:r>
                        <a:rPr lang="en-US" baseline="0" dirty="0" smtClean="0"/>
                        <a:t> Practice/Small Groups</a:t>
                      </a:r>
                      <a:endParaRPr lang="en-US" dirty="0"/>
                    </a:p>
                  </a:txBody>
                  <a:tcPr anchor="ctr"/>
                </a:tc>
                <a:tc>
                  <a:txBody>
                    <a:bodyPr/>
                    <a:lstStyle/>
                    <a:p>
                      <a:pPr algn="ctr"/>
                      <a:endParaRPr lang="en-US" dirty="0"/>
                    </a:p>
                  </a:txBody>
                  <a:tcPr/>
                </a:tc>
                <a:tc>
                  <a:txBody>
                    <a:bodyPr/>
                    <a:lstStyle/>
                    <a:p>
                      <a:pPr algn="ctr"/>
                      <a:endParaRPr lang="en-US" dirty="0"/>
                    </a:p>
                  </a:txBody>
                  <a:tcPr/>
                </a:tc>
              </a:tr>
              <a:tr h="348568">
                <a:tc>
                  <a:txBody>
                    <a:bodyPr/>
                    <a:lstStyle/>
                    <a:p>
                      <a:pPr algn="ctr"/>
                      <a:r>
                        <a:rPr lang="en-US" dirty="0" smtClean="0"/>
                        <a:t>3</a:t>
                      </a:r>
                      <a:endParaRPr lang="en-US" dirty="0"/>
                    </a:p>
                  </a:txBody>
                  <a:tcPr anchor="ctr"/>
                </a:tc>
                <a:tc>
                  <a:txBody>
                    <a:bodyPr/>
                    <a:lstStyle/>
                    <a:p>
                      <a:pPr algn="ctr"/>
                      <a:r>
                        <a:rPr lang="en-US" dirty="0" smtClean="0"/>
                        <a:t>Exit Slip</a:t>
                      </a:r>
                      <a:endParaRPr lang="en-US" dirty="0"/>
                    </a:p>
                  </a:txBody>
                  <a:tcPr anchor="ctr"/>
                </a:tc>
                <a:tc>
                  <a:txBody>
                    <a:bodyPr/>
                    <a:lstStyle/>
                    <a:p>
                      <a:pPr algn="ctr"/>
                      <a:endParaRPr lang="en-US" dirty="0"/>
                    </a:p>
                  </a:txBody>
                  <a:tcPr/>
                </a:tc>
                <a:tc>
                  <a:txBody>
                    <a:bodyPr/>
                    <a:lstStyle/>
                    <a:p>
                      <a:pPr algn="ctr"/>
                      <a:endParaRPr lang="en-US" dirty="0"/>
                    </a:p>
                  </a:txBody>
                  <a:tcPr/>
                </a:tc>
              </a:tr>
            </a:tbl>
          </a:graphicData>
        </a:graphic>
      </p:graphicFrame>
      <p:sp>
        <p:nvSpPr>
          <p:cNvPr id="7" name="Text Placeholder 6"/>
          <p:cNvSpPr>
            <a:spLocks noGrp="1"/>
          </p:cNvSpPr>
          <p:nvPr>
            <p:ph type="body" sz="quarter" idx="3"/>
          </p:nvPr>
        </p:nvSpPr>
        <p:spPr>
          <a:xfrm>
            <a:off x="5967415" y="2297720"/>
            <a:ext cx="4722813" cy="576262"/>
          </a:xfrm>
        </p:spPr>
        <p:txBody>
          <a:bodyPr/>
          <a:lstStyle/>
          <a:p>
            <a:pPr algn="ctr"/>
            <a:r>
              <a:rPr lang="en-US" sz="2000" dirty="0" smtClean="0">
                <a:solidFill>
                  <a:srgbClr val="00B0F0"/>
                </a:solidFill>
              </a:rPr>
              <a:t>Student B</a:t>
            </a:r>
            <a:r>
              <a:rPr lang="en-US" sz="2000" dirty="0" smtClean="0"/>
              <a:t> Demographics</a:t>
            </a:r>
          </a:p>
          <a:p>
            <a:pPr algn="ctr"/>
            <a:r>
              <a:rPr lang="en-US" sz="2000" dirty="0" smtClean="0"/>
              <a:t>GE: 7.0</a:t>
            </a:r>
          </a:p>
          <a:p>
            <a:pPr algn="ctr"/>
            <a:r>
              <a:rPr lang="en-US" sz="2000" dirty="0" smtClean="0"/>
              <a:t>NWEA reading score: 226</a:t>
            </a:r>
          </a:p>
          <a:p>
            <a:pPr algn="ctr"/>
            <a:r>
              <a:rPr lang="en-US" sz="2000" dirty="0" smtClean="0"/>
              <a:t>Grade on Report Card: A</a:t>
            </a:r>
            <a:endParaRPr lang="en-US" sz="2000" dirty="0"/>
          </a:p>
        </p:txBody>
      </p:sp>
      <p:sp>
        <p:nvSpPr>
          <p:cNvPr id="2" name="Footer Placeholder 1"/>
          <p:cNvSpPr>
            <a:spLocks noGrp="1"/>
          </p:cNvSpPr>
          <p:nvPr>
            <p:ph type="ftr" sz="quarter" idx="11"/>
          </p:nvPr>
        </p:nvSpPr>
        <p:spPr/>
        <p:txBody>
          <a:bodyPr/>
          <a:lstStyle/>
          <a:p>
            <a:r>
              <a:rPr lang="en-US" dirty="0" smtClean="0"/>
              <a:t>Concept Schools 2016-2017 </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30</a:t>
            </a:fld>
            <a:endParaRPr lang="en-US" dirty="0"/>
          </a:p>
        </p:txBody>
      </p:sp>
      <p:sp>
        <p:nvSpPr>
          <p:cNvPr id="10" name="Oval 9"/>
          <p:cNvSpPr/>
          <p:nvPr/>
        </p:nvSpPr>
        <p:spPr>
          <a:xfrm>
            <a:off x="6946382" y="3858630"/>
            <a:ext cx="1261001" cy="3714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6303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6426" y="609600"/>
            <a:ext cx="6790173" cy="5181600"/>
          </a:xfrm>
        </p:spPr>
      </p:pic>
      <p:sp>
        <p:nvSpPr>
          <p:cNvPr id="7" name="Footer Placeholder 6"/>
          <p:cNvSpPr>
            <a:spLocks noGrp="1"/>
          </p:cNvSpPr>
          <p:nvPr>
            <p:ph type="ftr" sz="quarter" idx="11"/>
          </p:nvPr>
        </p:nvSpPr>
        <p:spPr/>
        <p:txBody>
          <a:bodyPr/>
          <a:lstStyle/>
          <a:p>
            <a:r>
              <a:rPr lang="en-US" smtClean="0"/>
              <a:t>Concept Schools 2016-2017 </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629046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Planning Your Lesson  - 14 minutes/10 minutes</a:t>
            </a:r>
            <a:endParaRPr lang="en-US" dirty="0">
              <a:solidFill>
                <a:srgbClr val="FFFF00"/>
              </a:solidFill>
            </a:endParaRPr>
          </a:p>
        </p:txBody>
      </p:sp>
      <p:sp>
        <p:nvSpPr>
          <p:cNvPr id="3" name="Content Placeholder 2"/>
          <p:cNvSpPr>
            <a:spLocks noGrp="1"/>
          </p:cNvSpPr>
          <p:nvPr>
            <p:ph sz="half" idx="1"/>
          </p:nvPr>
        </p:nvSpPr>
        <p:spPr/>
        <p:txBody>
          <a:bodyPr>
            <a:normAutofit fontScale="92500" lnSpcReduction="10000"/>
          </a:bodyPr>
          <a:lstStyle/>
          <a:p>
            <a:pPr marL="514350" marR="0" lvl="0" indent="-514350" defTabSz="914400" eaLnBrk="1" fontAlgn="auto" latinLnBrk="0" hangingPunct="1">
              <a:lnSpc>
                <a:spcPct val="100000"/>
              </a:lnSpc>
              <a:spcBef>
                <a:spcPts val="0"/>
              </a:spcBef>
              <a:spcAft>
                <a:spcPts val="0"/>
              </a:spcAft>
              <a:buClrTx/>
              <a:buSzTx/>
              <a:buFontTx/>
              <a:buAutoNum type="arabicPeriod"/>
              <a:tabLst/>
              <a:defRPr/>
            </a:pPr>
            <a:r>
              <a:rPr lang="en-US" sz="2800" dirty="0" smtClean="0">
                <a:solidFill>
                  <a:srgbClr val="FFFF00"/>
                </a:solidFill>
              </a:rPr>
              <a:t>With your partner, create a lesson plan </a:t>
            </a:r>
            <a:endParaRPr lang="en-US" sz="2800" dirty="0">
              <a:solidFill>
                <a:srgbClr val="FFFF00"/>
              </a:solidFill>
            </a:endParaRPr>
          </a:p>
          <a:p>
            <a:pPr marL="514350" marR="0" lvl="0" indent="-514350" defTabSz="914400" eaLnBrk="1" fontAlgn="auto" latinLnBrk="0" hangingPunct="1">
              <a:lnSpc>
                <a:spcPct val="100000"/>
              </a:lnSpc>
              <a:spcBef>
                <a:spcPts val="0"/>
              </a:spcBef>
              <a:spcAft>
                <a:spcPts val="0"/>
              </a:spcAft>
              <a:buClrTx/>
              <a:buSzTx/>
              <a:buFontTx/>
              <a:buAutoNum type="arabicPeriod"/>
              <a:tabLst/>
              <a:defRPr/>
            </a:pPr>
            <a:r>
              <a:rPr lang="en-US" sz="2800" dirty="0" smtClean="0">
                <a:solidFill>
                  <a:srgbClr val="FFFF00"/>
                </a:solidFill>
              </a:rPr>
              <a:t>Consider the Vocabulary Web </a:t>
            </a:r>
            <a:r>
              <a:rPr lang="en-US" sz="2800" dirty="0">
                <a:solidFill>
                  <a:srgbClr val="FFFF00"/>
                </a:solidFill>
              </a:rPr>
              <a:t>,</a:t>
            </a:r>
            <a:r>
              <a:rPr lang="en-US" sz="2800" dirty="0" smtClean="0">
                <a:solidFill>
                  <a:srgbClr val="FFFF00"/>
                </a:solidFill>
              </a:rPr>
              <a:t> Argument Graphic Organizer close reading vs. guided reading</a:t>
            </a:r>
          </a:p>
          <a:p>
            <a:pPr marL="514350" marR="0" lvl="0" indent="-514350" defTabSz="914400" eaLnBrk="1" fontAlgn="auto" latinLnBrk="0" hangingPunct="1">
              <a:lnSpc>
                <a:spcPct val="100000"/>
              </a:lnSpc>
              <a:spcBef>
                <a:spcPts val="0"/>
              </a:spcBef>
              <a:spcAft>
                <a:spcPts val="0"/>
              </a:spcAft>
              <a:buClrTx/>
              <a:buSzTx/>
              <a:buFontTx/>
              <a:buAutoNum type="arabicPeriod"/>
              <a:tabLst/>
              <a:defRPr/>
            </a:pPr>
            <a:r>
              <a:rPr lang="en-US" sz="2800" dirty="0" smtClean="0">
                <a:solidFill>
                  <a:srgbClr val="FFFF00"/>
                </a:solidFill>
              </a:rPr>
              <a:t>Consider bell ringer and exit slip</a:t>
            </a:r>
          </a:p>
          <a:p>
            <a:pPr marL="514350" marR="0" lvl="0" indent="-514350" defTabSz="914400" eaLnBrk="1" fontAlgn="auto" latinLnBrk="0" hangingPunct="1">
              <a:lnSpc>
                <a:spcPct val="100000"/>
              </a:lnSpc>
              <a:spcBef>
                <a:spcPts val="0"/>
              </a:spcBef>
              <a:spcAft>
                <a:spcPts val="0"/>
              </a:spcAft>
              <a:buClrTx/>
              <a:buSzTx/>
              <a:buFontTx/>
              <a:buAutoNum type="arabicPeriod"/>
              <a:tabLst/>
              <a:defRPr/>
            </a:pPr>
            <a:r>
              <a:rPr lang="en-US" sz="2800" dirty="0" smtClean="0">
                <a:solidFill>
                  <a:srgbClr val="FFFF00"/>
                </a:solidFill>
              </a:rPr>
              <a:t>Complete lesson plan template</a:t>
            </a:r>
          </a:p>
          <a:p>
            <a:pPr marL="514350" marR="0" lvl="0" indent="-514350" defTabSz="914400" eaLnBrk="1" fontAlgn="auto" latinLnBrk="0" hangingPunct="1">
              <a:lnSpc>
                <a:spcPct val="100000"/>
              </a:lnSpc>
              <a:spcBef>
                <a:spcPts val="0"/>
              </a:spcBef>
              <a:spcAft>
                <a:spcPts val="0"/>
              </a:spcAft>
              <a:buClrTx/>
              <a:buSzTx/>
              <a:buFontTx/>
              <a:buAutoNum type="arabicPeriod"/>
              <a:tabLst/>
              <a:defRPr/>
            </a:pPr>
            <a:r>
              <a:rPr lang="en-US" sz="2800" dirty="0" smtClean="0">
                <a:solidFill>
                  <a:srgbClr val="FFFF00"/>
                </a:solidFill>
              </a:rPr>
              <a:t>Select which partner will present </a:t>
            </a:r>
            <a:r>
              <a:rPr lang="mr-IN" sz="2800" dirty="0" smtClean="0">
                <a:solidFill>
                  <a:srgbClr val="FFFF00"/>
                </a:solidFill>
              </a:rPr>
              <a:t>–</a:t>
            </a:r>
            <a:r>
              <a:rPr lang="en-US" sz="2800" dirty="0" smtClean="0">
                <a:solidFill>
                  <a:srgbClr val="FFFF00"/>
                </a:solidFill>
              </a:rPr>
              <a:t> 2 minutes each</a:t>
            </a:r>
          </a:p>
          <a:p>
            <a:pPr marL="514350" marR="0" lvl="0" indent="-514350" defTabSz="914400" eaLnBrk="1" fontAlgn="auto" latinLnBrk="0" hangingPunct="1">
              <a:lnSpc>
                <a:spcPct val="100000"/>
              </a:lnSpc>
              <a:spcBef>
                <a:spcPts val="0"/>
              </a:spcBef>
              <a:spcAft>
                <a:spcPts val="0"/>
              </a:spcAft>
              <a:buClrTx/>
              <a:buSzTx/>
              <a:buFontTx/>
              <a:buAutoNum type="arabicPeriod"/>
              <a:tabLst/>
              <a:defRPr/>
            </a:pPr>
            <a:endParaRPr lang="en-US" sz="2800" dirty="0">
              <a:solidFill>
                <a:srgbClr val="FFFF00"/>
              </a:solidFill>
            </a:endParaRPr>
          </a:p>
        </p:txBody>
      </p:sp>
      <p:sp>
        <p:nvSpPr>
          <p:cNvPr id="5" name="Footer Placeholder 4"/>
          <p:cNvSpPr>
            <a:spLocks noGrp="1"/>
          </p:cNvSpPr>
          <p:nvPr>
            <p:ph type="ftr" sz="quarter" idx="11"/>
          </p:nvPr>
        </p:nvSpPr>
        <p:spPr/>
        <p:txBody>
          <a:bodyPr/>
          <a:lstStyle/>
          <a:p>
            <a:r>
              <a:rPr lang="en-US" smtClean="0"/>
              <a:t>Concept Schools 2016-2017 </a:t>
            </a:r>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09197" y="2141538"/>
            <a:ext cx="2820193" cy="3649662"/>
          </a:xfrm>
        </p:spPr>
      </p:pic>
    </p:spTree>
    <p:extLst>
      <p:ext uri="{BB962C8B-B14F-4D97-AF65-F5344CB8AC3E}">
        <p14:creationId xmlns:p14="http://schemas.microsoft.com/office/powerpoint/2010/main" val="46285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2" y="-32807"/>
            <a:ext cx="10131425" cy="1456267"/>
          </a:xfrm>
        </p:spPr>
        <p:txBody>
          <a:bodyPr>
            <a:normAutofit/>
          </a:bodyPr>
          <a:lstStyle/>
          <a:p>
            <a:r>
              <a:rPr lang="en-US" sz="4400" b="1" dirty="0" smtClean="0">
                <a:solidFill>
                  <a:srgbClr val="00B0F0"/>
                </a:solidFill>
              </a:rPr>
              <a:t>Classroom Simulation </a:t>
            </a:r>
            <a:endParaRPr lang="en-US" sz="4400" b="1" dirty="0">
              <a:solidFill>
                <a:srgbClr val="00B0F0"/>
              </a:solidFill>
            </a:endParaRPr>
          </a:p>
        </p:txBody>
      </p:sp>
      <p:sp>
        <p:nvSpPr>
          <p:cNvPr id="6" name="Content Placeholder 5"/>
          <p:cNvSpPr>
            <a:spLocks noGrp="1"/>
          </p:cNvSpPr>
          <p:nvPr>
            <p:ph sz="half" idx="1"/>
          </p:nvPr>
        </p:nvSpPr>
        <p:spPr>
          <a:xfrm>
            <a:off x="882123" y="1738974"/>
            <a:ext cx="4995334" cy="927630"/>
          </a:xfrm>
        </p:spPr>
        <p:txBody>
          <a:bodyPr/>
          <a:lstStyle/>
          <a:p>
            <a:pPr marL="0" indent="0" algn="ctr">
              <a:buNone/>
            </a:pPr>
            <a:r>
              <a:rPr lang="en-US" sz="3600" b="1" dirty="0" smtClean="0">
                <a:solidFill>
                  <a:srgbClr val="FFFF00"/>
                </a:solidFill>
              </a:rPr>
              <a:t>Bell Ringer </a:t>
            </a:r>
          </a:p>
          <a:p>
            <a:endParaRPr lang="en-US" dirty="0"/>
          </a:p>
          <a:p>
            <a:endParaRPr lang="en-US" dirty="0" smtClean="0"/>
          </a:p>
        </p:txBody>
      </p:sp>
      <p:sp>
        <p:nvSpPr>
          <p:cNvPr id="4" name="Footer Placeholder 3"/>
          <p:cNvSpPr>
            <a:spLocks noGrp="1"/>
          </p:cNvSpPr>
          <p:nvPr>
            <p:ph type="ftr" sz="quarter" idx="11"/>
          </p:nvPr>
        </p:nvSpPr>
        <p:spPr/>
        <p:txBody>
          <a:bodyPr/>
          <a:lstStyle/>
          <a:p>
            <a:r>
              <a:rPr lang="en-US" smtClean="0"/>
              <a:t>Concept Schools 2016-2017 </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70340" y="1423460"/>
            <a:ext cx="5825213" cy="1217600"/>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600" y="2956574"/>
            <a:ext cx="8013700" cy="2743200"/>
          </a:xfrm>
          <a:prstGeom prst="rect">
            <a:avLst/>
          </a:prstGeom>
        </p:spPr>
      </p:pic>
    </p:spTree>
    <p:extLst>
      <p:ext uri="{BB962C8B-B14F-4D97-AF65-F5344CB8AC3E}">
        <p14:creationId xmlns:p14="http://schemas.microsoft.com/office/powerpoint/2010/main" val="10627050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394" y="-393447"/>
            <a:ext cx="10131425" cy="1456267"/>
          </a:xfrm>
        </p:spPr>
        <p:txBody>
          <a:bodyPr/>
          <a:lstStyle/>
          <a:p>
            <a:r>
              <a:rPr lang="en-US" b="1" dirty="0" smtClean="0">
                <a:solidFill>
                  <a:srgbClr val="FFFF00"/>
                </a:solidFill>
              </a:rPr>
              <a:t>Bell Ringer:</a:t>
            </a:r>
            <a:endParaRPr lang="en-US" b="1" dirty="0"/>
          </a:p>
        </p:txBody>
      </p:sp>
      <p:pic>
        <p:nvPicPr>
          <p:cNvPr id="7" name="Content Placeholder 6"/>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5538" t="15423" r="2920" b="3108"/>
          <a:stretch/>
        </p:blipFill>
        <p:spPr>
          <a:xfrm>
            <a:off x="1009733" y="828745"/>
            <a:ext cx="6203016" cy="1744334"/>
          </a:xfrm>
        </p:spPr>
      </p:pic>
      <p:sp>
        <p:nvSpPr>
          <p:cNvPr id="5" name="Footer Placeholder 4"/>
          <p:cNvSpPr>
            <a:spLocks noGrp="1"/>
          </p:cNvSpPr>
          <p:nvPr>
            <p:ph type="ftr" sz="quarter" idx="11"/>
          </p:nvPr>
        </p:nvSpPr>
        <p:spPr>
          <a:xfrm>
            <a:off x="142875" y="6376481"/>
            <a:ext cx="7827659" cy="377825"/>
          </a:xfrm>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34</a:t>
            </a:fld>
            <a:endParaRPr lang="en-US" dirty="0"/>
          </a:p>
        </p:txBody>
      </p:sp>
      <p:sp>
        <p:nvSpPr>
          <p:cNvPr id="16" name="TextBox 15"/>
          <p:cNvSpPr txBox="1"/>
          <p:nvPr/>
        </p:nvSpPr>
        <p:spPr>
          <a:xfrm>
            <a:off x="5794374" y="4017985"/>
            <a:ext cx="6700837" cy="2739211"/>
          </a:xfrm>
          <a:prstGeom prst="rect">
            <a:avLst/>
          </a:prstGeom>
          <a:noFill/>
        </p:spPr>
        <p:txBody>
          <a:bodyPr wrap="square" rtlCol="0">
            <a:spAutoFit/>
          </a:bodyPr>
          <a:lstStyle/>
          <a:p>
            <a:r>
              <a:rPr lang="en-US" sz="2400" b="1" dirty="0" smtClean="0">
                <a:solidFill>
                  <a:srgbClr val="FFFF00"/>
                </a:solidFill>
              </a:rPr>
              <a:t>Part B. </a:t>
            </a:r>
          </a:p>
          <a:p>
            <a:r>
              <a:rPr lang="en-US" sz="2400" b="1" dirty="0" smtClean="0">
                <a:solidFill>
                  <a:srgbClr val="FFFF00"/>
                </a:solidFill>
              </a:rPr>
              <a:t>Which text evidence best indicates a mood to the reader?  </a:t>
            </a:r>
          </a:p>
          <a:p>
            <a:endParaRPr lang="en-US" sz="2000" b="1" dirty="0"/>
          </a:p>
          <a:p>
            <a:r>
              <a:rPr lang="en-US" sz="2000" b="1" dirty="0" smtClean="0"/>
              <a:t>A. “absolutely unselfish friend that man”</a:t>
            </a:r>
          </a:p>
          <a:p>
            <a:r>
              <a:rPr lang="en-US" sz="2000" b="1" dirty="0" smtClean="0"/>
              <a:t>B. “a man’s dog stands by him” </a:t>
            </a:r>
          </a:p>
          <a:p>
            <a:r>
              <a:rPr lang="en-US" sz="2000" b="1" dirty="0" smtClean="0"/>
              <a:t>C. “where the wintery winds blow and the snow drives”</a:t>
            </a:r>
          </a:p>
          <a:p>
            <a:r>
              <a:rPr lang="en-US" sz="2000" b="1" dirty="0" smtClean="0"/>
              <a:t>D. “he will sleep on the cold ground”</a:t>
            </a:r>
            <a:endParaRPr lang="en-US" sz="2000" b="1" dirty="0"/>
          </a:p>
        </p:txBody>
      </p:sp>
      <p:sp>
        <p:nvSpPr>
          <p:cNvPr id="17" name="TextBox 16"/>
          <p:cNvSpPr txBox="1"/>
          <p:nvPr/>
        </p:nvSpPr>
        <p:spPr>
          <a:xfrm>
            <a:off x="0" y="4093778"/>
            <a:ext cx="6272213" cy="2431435"/>
          </a:xfrm>
          <a:prstGeom prst="rect">
            <a:avLst/>
          </a:prstGeom>
          <a:noFill/>
        </p:spPr>
        <p:txBody>
          <a:bodyPr wrap="square" rtlCol="0">
            <a:spAutoFit/>
          </a:bodyPr>
          <a:lstStyle/>
          <a:p>
            <a:r>
              <a:rPr lang="en-US" sz="2400" b="1" dirty="0" smtClean="0">
                <a:solidFill>
                  <a:srgbClr val="FFFF00"/>
                </a:solidFill>
              </a:rPr>
              <a:t>Part A.</a:t>
            </a:r>
          </a:p>
          <a:p>
            <a:r>
              <a:rPr lang="en-US" sz="2400" b="1" dirty="0" smtClean="0">
                <a:solidFill>
                  <a:srgbClr val="FFFF00"/>
                </a:solidFill>
              </a:rPr>
              <a:t>Which mood is best revealed in the passage?</a:t>
            </a:r>
          </a:p>
          <a:p>
            <a:endParaRPr lang="en-US" sz="2400" b="1" dirty="0">
              <a:solidFill>
                <a:srgbClr val="FFFF00"/>
              </a:solidFill>
            </a:endParaRPr>
          </a:p>
          <a:p>
            <a:r>
              <a:rPr lang="en-US" sz="2000" b="1" dirty="0" smtClean="0"/>
              <a:t>A. dismal </a:t>
            </a:r>
          </a:p>
          <a:p>
            <a:r>
              <a:rPr lang="en-US" sz="2000" b="1" dirty="0" smtClean="0"/>
              <a:t>B. hopeful </a:t>
            </a:r>
          </a:p>
          <a:p>
            <a:r>
              <a:rPr lang="en-US" sz="2000" b="1" dirty="0" smtClean="0"/>
              <a:t>C. cold </a:t>
            </a:r>
          </a:p>
          <a:p>
            <a:r>
              <a:rPr lang="en-US" sz="2000" b="1" dirty="0" smtClean="0"/>
              <a:t>D. uninteresting </a:t>
            </a:r>
            <a:endParaRPr lang="en-US" sz="2000" b="1" dirty="0"/>
          </a:p>
        </p:txBody>
      </p:sp>
      <p:sp>
        <p:nvSpPr>
          <p:cNvPr id="3" name="TextBox 2"/>
          <p:cNvSpPr txBox="1"/>
          <p:nvPr/>
        </p:nvSpPr>
        <p:spPr>
          <a:xfrm>
            <a:off x="6800850" y="228600"/>
            <a:ext cx="3357563" cy="369332"/>
          </a:xfrm>
          <a:prstGeom prst="rect">
            <a:avLst/>
          </a:prstGeom>
          <a:noFill/>
        </p:spPr>
        <p:txBody>
          <a:bodyPr wrap="square" rtlCol="0">
            <a:spAutoFit/>
          </a:bodyPr>
          <a:lstStyle/>
          <a:p>
            <a:r>
              <a:rPr lang="en-US" dirty="0" smtClean="0"/>
              <a:t>“Most Difficult First”</a:t>
            </a:r>
            <a:endParaRPr lang="en-US" dirty="0"/>
          </a:p>
        </p:txBody>
      </p:sp>
    </p:spTree>
    <p:extLst>
      <p:ext uri="{BB962C8B-B14F-4D97-AF65-F5344CB8AC3E}">
        <p14:creationId xmlns:p14="http://schemas.microsoft.com/office/powerpoint/2010/main" val="18677848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5" y="466725"/>
            <a:ext cx="10131425" cy="1456267"/>
          </a:xfrm>
          <a:ln>
            <a:solidFill>
              <a:srgbClr val="92D050"/>
            </a:solidFill>
          </a:ln>
        </p:spPr>
        <p:txBody>
          <a:bodyPr>
            <a:normAutofit/>
          </a:bodyPr>
          <a:lstStyle/>
          <a:p>
            <a:pPr algn="ctr"/>
            <a:r>
              <a:rPr lang="en-US" sz="4000" b="1" dirty="0" err="1" smtClean="0">
                <a:solidFill>
                  <a:srgbClr val="FFFF00"/>
                </a:solidFill>
              </a:rPr>
              <a:t>MINi</a:t>
            </a:r>
            <a:r>
              <a:rPr lang="en-US" sz="4000" b="1" dirty="0" smtClean="0">
                <a:solidFill>
                  <a:srgbClr val="FFFF00"/>
                </a:solidFill>
              </a:rPr>
              <a:t>-Lesson: Argument</a:t>
            </a:r>
            <a:r>
              <a:rPr lang="en-US" b="1" dirty="0" smtClean="0">
                <a:solidFill>
                  <a:srgbClr val="FFFF00"/>
                </a:solidFill>
              </a:rPr>
              <a:t/>
            </a:r>
            <a:br>
              <a:rPr lang="en-US" b="1" dirty="0" smtClean="0">
                <a:solidFill>
                  <a:srgbClr val="FFFF00"/>
                </a:solidFill>
              </a:rPr>
            </a:br>
            <a:endParaRPr lang="en-US" b="1" dirty="0">
              <a:solidFill>
                <a:srgbClr val="FFFF00"/>
              </a:solidFill>
            </a:endParaRPr>
          </a:p>
        </p:txBody>
      </p:sp>
      <p:sp>
        <p:nvSpPr>
          <p:cNvPr id="4" name="Content Placeholder 3"/>
          <p:cNvSpPr>
            <a:spLocks noGrp="1"/>
          </p:cNvSpPr>
          <p:nvPr>
            <p:ph sz="half" idx="2"/>
          </p:nvPr>
        </p:nvSpPr>
        <p:spPr>
          <a:xfrm>
            <a:off x="506944" y="1799167"/>
            <a:ext cx="5779555" cy="3649133"/>
          </a:xfrm>
        </p:spPr>
        <p:txBody>
          <a:bodyPr/>
          <a:lstStyle/>
          <a:p>
            <a:endParaRPr lang="en-US" dirty="0"/>
          </a:p>
          <a:p>
            <a:pPr algn="ctr"/>
            <a:r>
              <a:rPr lang="en-US" sz="2800" b="1" dirty="0">
                <a:solidFill>
                  <a:srgbClr val="FFFF00"/>
                </a:solidFill>
              </a:rPr>
              <a:t>Argument = claim</a:t>
            </a:r>
          </a:p>
          <a:p>
            <a:pPr algn="ctr"/>
            <a:r>
              <a:rPr lang="en-US" sz="2800" b="1" dirty="0">
                <a:solidFill>
                  <a:srgbClr val="FFFF00"/>
                </a:solidFill>
              </a:rPr>
              <a:t>Reasons = statements that explain the claim</a:t>
            </a:r>
          </a:p>
          <a:p>
            <a:pPr algn="ctr"/>
            <a:r>
              <a:rPr lang="en-US" sz="2800" b="1" dirty="0">
                <a:solidFill>
                  <a:srgbClr val="FFFF00"/>
                </a:solidFill>
              </a:rPr>
              <a:t>Evidence = facts that support the reasons</a:t>
            </a:r>
          </a:p>
        </p:txBody>
      </p:sp>
      <p:sp>
        <p:nvSpPr>
          <p:cNvPr id="5" name="Footer Placeholder 4"/>
          <p:cNvSpPr>
            <a:spLocks noGrp="1"/>
          </p:cNvSpPr>
          <p:nvPr>
            <p:ph type="ftr" sz="quarter" idx="11"/>
          </p:nvPr>
        </p:nvSpPr>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35</a:t>
            </a:fld>
            <a:endParaRPr lang="en-US" dirty="0"/>
          </a:p>
        </p:txBody>
      </p:sp>
      <p:sp>
        <p:nvSpPr>
          <p:cNvPr id="9" name="Oval 8"/>
          <p:cNvSpPr/>
          <p:nvPr/>
        </p:nvSpPr>
        <p:spPr>
          <a:xfrm>
            <a:off x="1831574" y="2529681"/>
            <a:ext cx="1971675" cy="642938"/>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1442243" y="1637532"/>
            <a:ext cx="672307" cy="7913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2118" y="1146059"/>
            <a:ext cx="2000250" cy="461665"/>
          </a:xfrm>
          <a:prstGeom prst="rect">
            <a:avLst/>
          </a:prstGeom>
          <a:noFill/>
        </p:spPr>
        <p:txBody>
          <a:bodyPr wrap="square" rtlCol="0">
            <a:spAutoFit/>
          </a:bodyPr>
          <a:lstStyle/>
          <a:p>
            <a:r>
              <a:rPr lang="en-US" sz="2400" b="1" dirty="0" smtClean="0"/>
              <a:t>Main Idea? </a:t>
            </a:r>
            <a:endParaRPr lang="en-US" sz="2400" b="1" dirty="0"/>
          </a:p>
        </p:txBody>
      </p:sp>
      <p:sp>
        <p:nvSpPr>
          <p:cNvPr id="13" name="TextBox 12"/>
          <p:cNvSpPr txBox="1"/>
          <p:nvPr/>
        </p:nvSpPr>
        <p:spPr>
          <a:xfrm>
            <a:off x="3557587" y="1293284"/>
            <a:ext cx="3357563" cy="369332"/>
          </a:xfrm>
          <a:prstGeom prst="rect">
            <a:avLst/>
          </a:prstGeom>
          <a:noFill/>
        </p:spPr>
        <p:txBody>
          <a:bodyPr wrap="square" rtlCol="0">
            <a:spAutoFit/>
          </a:bodyPr>
          <a:lstStyle/>
          <a:p>
            <a:r>
              <a:rPr lang="en-US" dirty="0" smtClean="0"/>
              <a:t>“</a:t>
            </a:r>
            <a:r>
              <a:rPr lang="en-US" smtClean="0"/>
              <a:t>Most Difficult First”</a:t>
            </a:r>
            <a:endParaRPr lang="en-US"/>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250015" y="4929446"/>
            <a:ext cx="6526888" cy="1037707"/>
          </a:xfrm>
        </p:spPr>
      </p:pic>
    </p:spTree>
    <p:extLst>
      <p:ext uri="{BB962C8B-B14F-4D97-AF65-F5344CB8AC3E}">
        <p14:creationId xmlns:p14="http://schemas.microsoft.com/office/powerpoint/2010/main" val="505308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Students Read Speech Twice</a:t>
            </a:r>
            <a:endParaRPr lang="en-US" dirty="0">
              <a:solidFill>
                <a:srgbClr val="FFFF00"/>
              </a:solidFill>
            </a:endParaRPr>
          </a:p>
        </p:txBody>
      </p:sp>
      <p:sp>
        <p:nvSpPr>
          <p:cNvPr id="3" name="Content Placeholder 2"/>
          <p:cNvSpPr>
            <a:spLocks noGrp="1"/>
          </p:cNvSpPr>
          <p:nvPr>
            <p:ph sz="half" idx="1"/>
          </p:nvPr>
        </p:nvSpPr>
        <p:spPr/>
        <p:txBody>
          <a:bodyPr>
            <a:normAutofit/>
          </a:bodyPr>
          <a:lstStyle/>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lang="en-US" sz="2800" dirty="0" smtClean="0">
                <a:solidFill>
                  <a:srgbClr val="FFFF00"/>
                </a:solidFill>
              </a:rPr>
              <a:t>Using Building an Argument Graphic Organizer </a:t>
            </a:r>
            <a:r>
              <a:rPr lang="mr-IN" sz="2800" dirty="0" smtClean="0">
                <a:solidFill>
                  <a:srgbClr val="FFFF00"/>
                </a:solidFill>
              </a:rPr>
              <a:t>–</a:t>
            </a:r>
            <a:r>
              <a:rPr lang="en-US" sz="2800" dirty="0" smtClean="0">
                <a:solidFill>
                  <a:srgbClr val="FFFF00"/>
                </a:solidFill>
              </a:rPr>
              <a:t> I do, We do, You do (homework)</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lang="en-US" sz="2800" dirty="0" smtClean="0">
                <a:solidFill>
                  <a:srgbClr val="FFFF00"/>
                </a:solidFill>
              </a:rPr>
              <a:t>Second day, go deeper with vocabulary using word webs and homogeneous groups </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lang="en-US" sz="2800" dirty="0" smtClean="0">
                <a:solidFill>
                  <a:srgbClr val="FFFF00"/>
                </a:solidFill>
              </a:rPr>
              <a:t>Re-read with new vocabulary in place</a:t>
            </a:r>
          </a:p>
        </p:txBody>
      </p:sp>
      <p:sp>
        <p:nvSpPr>
          <p:cNvPr id="5" name="Footer Placeholder 4"/>
          <p:cNvSpPr>
            <a:spLocks noGrp="1"/>
          </p:cNvSpPr>
          <p:nvPr>
            <p:ph type="ftr" sz="quarter" idx="11"/>
          </p:nvPr>
        </p:nvSpPr>
        <p:spPr/>
        <p:txBody>
          <a:bodyPr/>
          <a:lstStyle/>
          <a:p>
            <a:r>
              <a:rPr lang="en-US" smtClean="0"/>
              <a:t>Concept Schools 2016-2017 </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10704" y="2142067"/>
            <a:ext cx="2763180" cy="3649662"/>
          </a:xfrm>
        </p:spPr>
      </p:pic>
    </p:spTree>
    <p:extLst>
      <p:ext uri="{BB962C8B-B14F-4D97-AF65-F5344CB8AC3E}">
        <p14:creationId xmlns:p14="http://schemas.microsoft.com/office/powerpoint/2010/main" val="3134159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314020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255706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Exit Slips</a:t>
            </a:r>
            <a:endParaRPr lang="en-US" dirty="0">
              <a:solidFill>
                <a:srgbClr val="FFFF00"/>
              </a:solidFill>
            </a:endParaRPr>
          </a:p>
        </p:txBody>
      </p:sp>
      <p:sp>
        <p:nvSpPr>
          <p:cNvPr id="3" name="Content Placeholder 2"/>
          <p:cNvSpPr>
            <a:spLocks noGrp="1"/>
          </p:cNvSpPr>
          <p:nvPr>
            <p:ph idx="1"/>
          </p:nvPr>
        </p:nvSpPr>
        <p:spPr/>
        <p:txBody>
          <a:bodyPr>
            <a:normAutofit/>
          </a:bodyPr>
          <a:lstStyle/>
          <a:p>
            <a:r>
              <a:rPr lang="en-US" sz="2800" dirty="0" smtClean="0"/>
              <a:t>The purpose of an exit slip is to measure the degree to which students have moved toward mastery of a given standard during your lesson.</a:t>
            </a:r>
            <a:endParaRPr lang="en-US" sz="2800" dirty="0"/>
          </a:p>
        </p:txBody>
      </p:sp>
      <p:sp>
        <p:nvSpPr>
          <p:cNvPr id="4" name="Footer Placeholder 3"/>
          <p:cNvSpPr>
            <a:spLocks noGrp="1"/>
          </p:cNvSpPr>
          <p:nvPr>
            <p:ph type="ftr" sz="quarter" idx="11"/>
          </p:nvPr>
        </p:nvSpPr>
        <p:spPr/>
        <p:txBody>
          <a:bodyPr/>
          <a:lstStyle/>
          <a:p>
            <a:r>
              <a:rPr lang="en-US" smtClean="0"/>
              <a:t>Concept Schools 2016-2017 </a:t>
            </a:r>
            <a:endParaRPr lang="en-US" dirty="0"/>
          </a:p>
        </p:txBody>
      </p:sp>
    </p:spTree>
    <p:extLst>
      <p:ext uri="{BB962C8B-B14F-4D97-AF65-F5344CB8AC3E}">
        <p14:creationId xmlns:p14="http://schemas.microsoft.com/office/powerpoint/2010/main" val="25948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Outcomes</a:t>
            </a:r>
            <a:endParaRPr lang="en-US" b="1" dirty="0">
              <a:solidFill>
                <a:srgbClr val="FFFF00"/>
              </a:solidFill>
            </a:endParaRPr>
          </a:p>
        </p:txBody>
      </p:sp>
      <p:sp>
        <p:nvSpPr>
          <p:cNvPr id="3" name="Content Placeholder 2"/>
          <p:cNvSpPr>
            <a:spLocks noGrp="1"/>
          </p:cNvSpPr>
          <p:nvPr>
            <p:ph idx="1"/>
          </p:nvPr>
        </p:nvSpPr>
        <p:spPr/>
        <p:txBody>
          <a:bodyPr>
            <a:normAutofit/>
          </a:bodyPr>
          <a:lstStyle/>
          <a:p>
            <a:r>
              <a:rPr lang="en-US" sz="2800" dirty="0" smtClean="0"/>
              <a:t>Rethink the way you plan your reading instruction</a:t>
            </a:r>
          </a:p>
          <a:p>
            <a:r>
              <a:rPr lang="en-US" sz="2800" dirty="0" smtClean="0"/>
              <a:t>Begin to see overlap between guided reading and close reading</a:t>
            </a:r>
          </a:p>
          <a:p>
            <a:r>
              <a:rPr lang="en-US" sz="2800" dirty="0" smtClean="0"/>
              <a:t>Opportunity to share best practice thinking with a colleague</a:t>
            </a:r>
          </a:p>
          <a:p>
            <a:r>
              <a:rPr lang="en-US" sz="2800" dirty="0" smtClean="0"/>
              <a:t>Gain two new strategies you can use immediately</a:t>
            </a:r>
            <a:endParaRPr lang="en-US" sz="2800" dirty="0"/>
          </a:p>
        </p:txBody>
      </p:sp>
      <p:sp>
        <p:nvSpPr>
          <p:cNvPr id="4" name="Footer Placeholder 3"/>
          <p:cNvSpPr>
            <a:spLocks noGrp="1"/>
          </p:cNvSpPr>
          <p:nvPr>
            <p:ph type="ftr" sz="quarter" idx="11"/>
          </p:nvPr>
        </p:nvSpPr>
        <p:spPr/>
        <p:txBody>
          <a:bodyPr/>
          <a:lstStyle/>
          <a:p>
            <a:r>
              <a:rPr lang="en-US" smtClean="0"/>
              <a:t>Concept Schools 2016-2017 </a:t>
            </a:r>
            <a:endParaRPr lang="en-US" dirty="0"/>
          </a:p>
        </p:txBody>
      </p:sp>
    </p:spTree>
    <p:extLst>
      <p:ext uri="{BB962C8B-B14F-4D97-AF65-F5344CB8AC3E}">
        <p14:creationId xmlns:p14="http://schemas.microsoft.com/office/powerpoint/2010/main" val="98458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45426" y="485670"/>
            <a:ext cx="6241774" cy="6128495"/>
          </a:xfrm>
        </p:spPr>
      </p:pic>
      <p:sp>
        <p:nvSpPr>
          <p:cNvPr id="9" name="Text Placeholder 8"/>
          <p:cNvSpPr>
            <a:spLocks noGrp="1"/>
          </p:cNvSpPr>
          <p:nvPr>
            <p:ph type="body" sz="half" idx="2"/>
          </p:nvPr>
        </p:nvSpPr>
        <p:spPr>
          <a:xfrm>
            <a:off x="92764" y="4221613"/>
            <a:ext cx="6109253" cy="2688481"/>
          </a:xfrm>
        </p:spPr>
        <p:txBody>
          <a:bodyPr>
            <a:normAutofit fontScale="70000" lnSpcReduction="20000"/>
          </a:bodyPr>
          <a:lstStyle/>
          <a:p>
            <a:pPr algn="l"/>
            <a:r>
              <a:rPr lang="en-US" sz="1800" b="1" dirty="0" smtClean="0">
                <a:solidFill>
                  <a:schemeClr val="tx1"/>
                </a:solidFill>
              </a:rPr>
              <a:t>Example: </a:t>
            </a:r>
          </a:p>
          <a:p>
            <a:pPr algn="l"/>
            <a:r>
              <a:rPr lang="en-US" sz="1800" b="1" dirty="0" smtClean="0">
                <a:solidFill>
                  <a:schemeClr val="tx1"/>
                </a:solidFill>
              </a:rPr>
              <a:t>4. Using textual evidence, discuss what Miss Franny’s father gave her for her birthday?  </a:t>
            </a:r>
            <a:endParaRPr lang="en-US" sz="1800" b="1" dirty="0">
              <a:solidFill>
                <a:schemeClr val="tx1"/>
              </a:solidFill>
            </a:endParaRPr>
          </a:p>
          <a:p>
            <a:pPr algn="l"/>
            <a:r>
              <a:rPr lang="en-US" sz="1800" b="1" dirty="0" smtClean="0">
                <a:solidFill>
                  <a:schemeClr val="tx1"/>
                </a:solidFill>
              </a:rPr>
              <a:t>Miss Franny received a library for her birthday. The text states, “</a:t>
            </a:r>
            <a:r>
              <a:rPr lang="en-US" sz="1800" b="1" i="1" dirty="0" smtClean="0">
                <a:solidFill>
                  <a:schemeClr val="tx1"/>
                </a:solidFill>
              </a:rPr>
              <a:t>So I told him, I said, “Daddy, I would certainly love to have a library for my birthday, a small little library would be wonderful</a:t>
            </a:r>
            <a:r>
              <a:rPr lang="en-US" sz="1800" b="1" dirty="0" smtClean="0">
                <a:solidFill>
                  <a:schemeClr val="tx1"/>
                </a:solidFill>
              </a:rPr>
              <a:t>” This quote informs me that she wants a library. I know that a library stores a collection of books, so I think she wants books. The quote “</a:t>
            </a:r>
            <a:r>
              <a:rPr lang="en-US" sz="1800" b="1" i="1" dirty="0" smtClean="0">
                <a:solidFill>
                  <a:schemeClr val="tx1"/>
                </a:solidFill>
              </a:rPr>
              <a:t>I wanted a little house full of nothing but books, I wanted to share them. And I got my wish, My father built me this house</a:t>
            </a:r>
            <a:r>
              <a:rPr lang="en-US" sz="1800" b="1" dirty="0" smtClean="0">
                <a:solidFill>
                  <a:schemeClr val="tx1"/>
                </a:solidFill>
              </a:rPr>
              <a:t>”. This quote confirms that she wanted books, and her father built her a house to store the books. When a collection of books are stored in a central location, it is called a library. </a:t>
            </a:r>
          </a:p>
          <a:p>
            <a:pPr algn="l"/>
            <a:r>
              <a:rPr lang="en-US" sz="1800" b="1" dirty="0" smtClean="0">
                <a:solidFill>
                  <a:schemeClr val="tx1"/>
                </a:solidFill>
              </a:rPr>
              <a:t> </a:t>
            </a:r>
            <a:endParaRPr lang="en-US" sz="1800" b="1" dirty="0">
              <a:solidFill>
                <a:schemeClr val="tx1"/>
              </a:solidFill>
            </a:endParaRPr>
          </a:p>
        </p:txBody>
      </p:sp>
      <p:sp>
        <p:nvSpPr>
          <p:cNvPr id="12" name="Curved Down Arrow 11"/>
          <p:cNvSpPr/>
          <p:nvPr/>
        </p:nvSpPr>
        <p:spPr>
          <a:xfrm rot="20706831">
            <a:off x="3991458" y="244114"/>
            <a:ext cx="5779868" cy="2164650"/>
          </a:xfrm>
          <a:prstGeom prst="curvedDownArrow">
            <a:avLst>
              <a:gd name="adj1" fmla="val 25000"/>
              <a:gd name="adj2" fmla="val 50000"/>
              <a:gd name="adj3" fmla="val 245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92764" y="189741"/>
            <a:ext cx="5552662" cy="4031873"/>
          </a:xfrm>
          <a:prstGeom prst="rect">
            <a:avLst/>
          </a:prstGeom>
          <a:noFill/>
        </p:spPr>
        <p:txBody>
          <a:bodyPr wrap="square" rtlCol="0">
            <a:spAutoFit/>
          </a:bodyPr>
          <a:lstStyle/>
          <a:p>
            <a:pPr algn="ctr"/>
            <a:r>
              <a:rPr lang="en-US" sz="2000" b="1" dirty="0" smtClean="0">
                <a:solidFill>
                  <a:srgbClr val="FFFF00"/>
                </a:solidFill>
              </a:rPr>
              <a:t>Tips to increase rigor and embed constructed/extended response weekly:</a:t>
            </a:r>
          </a:p>
          <a:p>
            <a:endParaRPr lang="en-US" dirty="0" smtClean="0"/>
          </a:p>
          <a:p>
            <a:endParaRPr lang="en-US" dirty="0" smtClean="0"/>
          </a:p>
          <a:p>
            <a:r>
              <a:rPr lang="en-US" b="1" dirty="0" smtClean="0"/>
              <a:t>Select </a:t>
            </a:r>
            <a:r>
              <a:rPr lang="en-US" b="1" dirty="0" smtClean="0">
                <a:solidFill>
                  <a:srgbClr val="FF0000"/>
                </a:solidFill>
              </a:rPr>
              <a:t>2</a:t>
            </a:r>
            <a:r>
              <a:rPr lang="en-US" b="1" dirty="0" smtClean="0"/>
              <a:t> questions from the weekly assessment that are not rigorous</a:t>
            </a:r>
          </a:p>
          <a:p>
            <a:endParaRPr lang="en-US" b="1" dirty="0"/>
          </a:p>
          <a:p>
            <a:r>
              <a:rPr lang="en-US" b="1" dirty="0" smtClean="0"/>
              <a:t>Rephrase the questions, whereas students have to provide a </a:t>
            </a:r>
            <a:r>
              <a:rPr lang="en-US" b="1" i="1" dirty="0" smtClean="0">
                <a:solidFill>
                  <a:srgbClr val="FFFF00"/>
                </a:solidFill>
              </a:rPr>
              <a:t>claim</a:t>
            </a:r>
            <a:r>
              <a:rPr lang="en-US" b="1" dirty="0" smtClean="0"/>
              <a:t>, </a:t>
            </a:r>
            <a:r>
              <a:rPr lang="en-US" b="1" i="1" dirty="0" smtClean="0">
                <a:solidFill>
                  <a:srgbClr val="FFFF00"/>
                </a:solidFill>
              </a:rPr>
              <a:t>evidence</a:t>
            </a:r>
            <a:r>
              <a:rPr lang="en-US" b="1" dirty="0" smtClean="0"/>
              <a:t>, and </a:t>
            </a:r>
            <a:r>
              <a:rPr lang="en-US" b="1" i="1" dirty="0" smtClean="0">
                <a:solidFill>
                  <a:srgbClr val="FFFF00"/>
                </a:solidFill>
              </a:rPr>
              <a:t>reasoning</a:t>
            </a:r>
            <a:r>
              <a:rPr lang="en-US" b="1" dirty="0" smtClean="0">
                <a:solidFill>
                  <a:srgbClr val="FFFF00"/>
                </a:solidFill>
              </a:rPr>
              <a:t>. </a:t>
            </a:r>
          </a:p>
          <a:p>
            <a:r>
              <a:rPr lang="en-US" b="1" dirty="0" smtClean="0">
                <a:solidFill>
                  <a:srgbClr val="FFFF00"/>
                </a:solidFill>
              </a:rPr>
              <a:t>Accountable Talk </a:t>
            </a:r>
          </a:p>
          <a:p>
            <a:endParaRPr lang="en-US" b="1" dirty="0">
              <a:solidFill>
                <a:srgbClr val="FFFF00"/>
              </a:solidFill>
            </a:endParaRPr>
          </a:p>
          <a:p>
            <a:r>
              <a:rPr lang="en-US" b="1" dirty="0" smtClean="0"/>
              <a:t>When you rephrase questions, try to use </a:t>
            </a:r>
            <a:r>
              <a:rPr lang="en-US" b="1" dirty="0" smtClean="0">
                <a:solidFill>
                  <a:srgbClr val="FFFF00"/>
                </a:solidFill>
              </a:rPr>
              <a:t>released question stems from </a:t>
            </a:r>
            <a:r>
              <a:rPr lang="en-US" b="1" dirty="0" smtClean="0"/>
              <a:t> </a:t>
            </a:r>
            <a:r>
              <a:rPr lang="en-US" b="1" dirty="0" smtClean="0">
                <a:solidFill>
                  <a:srgbClr val="FFFF00"/>
                </a:solidFill>
              </a:rPr>
              <a:t>Measure Up or State Test Released Items </a:t>
            </a:r>
            <a:endParaRPr lang="en-US" b="1" dirty="0">
              <a:solidFill>
                <a:srgbClr val="FFFF00"/>
              </a:solidFill>
            </a:endParaRPr>
          </a:p>
        </p:txBody>
      </p:sp>
      <p:sp>
        <p:nvSpPr>
          <p:cNvPr id="14" name="Footer Placeholder 13"/>
          <p:cNvSpPr>
            <a:spLocks noGrp="1"/>
          </p:cNvSpPr>
          <p:nvPr>
            <p:ph type="ftr" sz="quarter" idx="11"/>
          </p:nvPr>
        </p:nvSpPr>
        <p:spPr/>
        <p:txBody>
          <a:bodyPr/>
          <a:lstStyle/>
          <a:p>
            <a:r>
              <a:rPr lang="en-US" smtClean="0"/>
              <a:t>Concept Schools: Upper Elementary 2016-2017</a:t>
            </a:r>
            <a:endParaRPr lang="en-US"/>
          </a:p>
        </p:txBody>
      </p:sp>
      <p:sp>
        <p:nvSpPr>
          <p:cNvPr id="15" name="TextBox 14"/>
          <p:cNvSpPr txBox="1"/>
          <p:nvPr/>
        </p:nvSpPr>
        <p:spPr>
          <a:xfrm>
            <a:off x="9462052" y="0"/>
            <a:ext cx="2425148" cy="369332"/>
          </a:xfrm>
          <a:prstGeom prst="rect">
            <a:avLst/>
          </a:prstGeom>
          <a:noFill/>
        </p:spPr>
        <p:txBody>
          <a:bodyPr wrap="square" rtlCol="0">
            <a:spAutoFit/>
          </a:bodyPr>
          <a:lstStyle/>
          <a:p>
            <a:r>
              <a:rPr lang="en-US" dirty="0" smtClean="0"/>
              <a:t>Journey’s Curriculum </a:t>
            </a:r>
            <a:endParaRPr lang="en-US" dirty="0"/>
          </a:p>
        </p:txBody>
      </p:sp>
      <p:cxnSp>
        <p:nvCxnSpPr>
          <p:cNvPr id="17" name="Straight Arrow Connector 16"/>
          <p:cNvCxnSpPr/>
          <p:nvPr/>
        </p:nvCxnSpPr>
        <p:spPr>
          <a:xfrm flipH="1">
            <a:off x="9819861" y="369332"/>
            <a:ext cx="1" cy="38604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496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b="3192"/>
          <a:stretch/>
        </p:blipFill>
        <p:spPr>
          <a:xfrm>
            <a:off x="159026" y="1151608"/>
            <a:ext cx="6122504" cy="4997401"/>
          </a:xfrm>
        </p:spPr>
      </p:pic>
      <p:sp>
        <p:nvSpPr>
          <p:cNvPr id="4" name="Text Placeholder 3"/>
          <p:cNvSpPr>
            <a:spLocks noGrp="1"/>
          </p:cNvSpPr>
          <p:nvPr>
            <p:ph type="body" sz="half" idx="2"/>
          </p:nvPr>
        </p:nvSpPr>
        <p:spPr>
          <a:xfrm>
            <a:off x="317324" y="836474"/>
            <a:ext cx="5391249" cy="2194036"/>
          </a:xfrm>
        </p:spPr>
        <p:txBody>
          <a:bodyPr>
            <a:normAutofit/>
          </a:bodyPr>
          <a:lstStyle/>
          <a:p>
            <a:r>
              <a:rPr lang="en-US" sz="1600" b="1" dirty="0" smtClean="0">
                <a:solidFill>
                  <a:schemeClr val="bg1"/>
                </a:solidFill>
              </a:rPr>
              <a:t>Students are asked to provide cited text evidence. </a:t>
            </a:r>
            <a:endParaRPr lang="en-US" sz="1600" b="1" dirty="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540" y="1941982"/>
            <a:ext cx="6042264" cy="3215871"/>
          </a:xfrm>
          <a:prstGeom prst="rect">
            <a:avLst/>
          </a:prstGeom>
        </p:spPr>
      </p:pic>
      <p:sp>
        <p:nvSpPr>
          <p:cNvPr id="9" name="TextBox 8"/>
          <p:cNvSpPr txBox="1"/>
          <p:nvPr/>
        </p:nvSpPr>
        <p:spPr>
          <a:xfrm>
            <a:off x="1115568" y="318052"/>
            <a:ext cx="8823562" cy="523220"/>
          </a:xfrm>
          <a:prstGeom prst="rect">
            <a:avLst/>
          </a:prstGeom>
          <a:solidFill>
            <a:srgbClr val="FFFF00"/>
          </a:solidFill>
        </p:spPr>
        <p:txBody>
          <a:bodyPr wrap="square" rtlCol="0">
            <a:spAutoFit/>
          </a:bodyPr>
          <a:lstStyle/>
          <a:p>
            <a:pPr algn="ctr"/>
            <a:r>
              <a:rPr lang="en-US" sz="2800" b="1" dirty="0">
                <a:solidFill>
                  <a:srgbClr val="FF0000"/>
                </a:solidFill>
              </a:rPr>
              <a:t>M</a:t>
            </a:r>
            <a:r>
              <a:rPr lang="en-US" sz="2800" b="1" dirty="0" smtClean="0">
                <a:solidFill>
                  <a:srgbClr val="FF0000"/>
                </a:solidFill>
              </a:rPr>
              <a:t>ajor shifts in how ELA/SS questions are asked </a:t>
            </a:r>
            <a:endParaRPr lang="en-US" sz="2800" b="1" dirty="0">
              <a:solidFill>
                <a:srgbClr val="FF0000"/>
              </a:solidFill>
            </a:endParaRPr>
          </a:p>
        </p:txBody>
      </p:sp>
      <p:sp>
        <p:nvSpPr>
          <p:cNvPr id="10" name="TextBox 9"/>
          <p:cNvSpPr txBox="1"/>
          <p:nvPr/>
        </p:nvSpPr>
        <p:spPr>
          <a:xfrm>
            <a:off x="6188765" y="1431235"/>
            <a:ext cx="6052006" cy="369332"/>
          </a:xfrm>
          <a:prstGeom prst="rect">
            <a:avLst/>
          </a:prstGeom>
          <a:noFill/>
        </p:spPr>
        <p:txBody>
          <a:bodyPr wrap="square" rtlCol="0">
            <a:spAutoFit/>
          </a:bodyPr>
          <a:lstStyle/>
          <a:p>
            <a:r>
              <a:rPr lang="en-US" b="1" dirty="0" smtClean="0"/>
              <a:t>Students </a:t>
            </a:r>
            <a:r>
              <a:rPr lang="en-US" b="1" smtClean="0"/>
              <a:t>are asked to select multiple </a:t>
            </a:r>
            <a:r>
              <a:rPr lang="en-US" b="1" dirty="0" smtClean="0"/>
              <a:t>correct answers</a:t>
            </a:r>
            <a:endParaRPr lang="en-US" b="1" dirty="0"/>
          </a:p>
        </p:txBody>
      </p:sp>
      <p:sp>
        <p:nvSpPr>
          <p:cNvPr id="18" name="Oval 17"/>
          <p:cNvSpPr/>
          <p:nvPr/>
        </p:nvSpPr>
        <p:spPr>
          <a:xfrm>
            <a:off x="63543" y="1614877"/>
            <a:ext cx="732316" cy="382068"/>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0" y="3548932"/>
            <a:ext cx="752656" cy="519485"/>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317324" y="1431235"/>
            <a:ext cx="4241424"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11617" y="2411896"/>
            <a:ext cx="6758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 name="Footer Placeholder 23"/>
          <p:cNvSpPr>
            <a:spLocks noGrp="1"/>
          </p:cNvSpPr>
          <p:nvPr>
            <p:ph type="ftr" sz="quarter" idx="11"/>
          </p:nvPr>
        </p:nvSpPr>
        <p:spPr/>
        <p:txBody>
          <a:bodyPr/>
          <a:lstStyle/>
          <a:p>
            <a:r>
              <a:rPr lang="en-US" smtClean="0"/>
              <a:t>Concept Schools: Upper Elementary 2016-2017</a:t>
            </a:r>
            <a:endParaRPr lang="en-US"/>
          </a:p>
        </p:txBody>
      </p:sp>
      <p:sp>
        <p:nvSpPr>
          <p:cNvPr id="25" name="TextBox 24"/>
          <p:cNvSpPr txBox="1"/>
          <p:nvPr/>
        </p:nvSpPr>
        <p:spPr>
          <a:xfrm>
            <a:off x="8070574" y="5763561"/>
            <a:ext cx="4121426" cy="369332"/>
          </a:xfrm>
          <a:prstGeom prst="rect">
            <a:avLst/>
          </a:prstGeom>
          <a:noFill/>
        </p:spPr>
        <p:txBody>
          <a:bodyPr wrap="square" rtlCol="0">
            <a:spAutoFit/>
          </a:bodyPr>
          <a:lstStyle/>
          <a:p>
            <a:r>
              <a:rPr lang="en-US" dirty="0" smtClean="0"/>
              <a:t>Journey’s </a:t>
            </a:r>
            <a:r>
              <a:rPr lang="en-US" smtClean="0"/>
              <a:t>Curriculum Content Resource</a:t>
            </a:r>
            <a:endParaRPr lang="en-US"/>
          </a:p>
        </p:txBody>
      </p:sp>
      <p:cxnSp>
        <p:nvCxnSpPr>
          <p:cNvPr id="27" name="Straight Arrow Connector 26"/>
          <p:cNvCxnSpPr>
            <a:stCxn id="25" idx="1"/>
          </p:cNvCxnSpPr>
          <p:nvPr/>
        </p:nvCxnSpPr>
        <p:spPr>
          <a:xfrm flipH="1" flipV="1">
            <a:off x="7149548" y="5446643"/>
            <a:ext cx="921026" cy="501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6986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68348" y="454762"/>
            <a:ext cx="6241774" cy="6205682"/>
          </a:xfrm>
        </p:spPr>
      </p:pic>
      <p:sp>
        <p:nvSpPr>
          <p:cNvPr id="4" name="Text Placeholder 3"/>
          <p:cNvSpPr>
            <a:spLocks noGrp="1"/>
          </p:cNvSpPr>
          <p:nvPr>
            <p:ph type="body" sz="half" idx="2"/>
          </p:nvPr>
        </p:nvSpPr>
        <p:spPr>
          <a:xfrm>
            <a:off x="519220" y="607935"/>
            <a:ext cx="4516605" cy="2194036"/>
          </a:xfrm>
        </p:spPr>
        <p:txBody>
          <a:bodyPr>
            <a:noAutofit/>
          </a:bodyPr>
          <a:lstStyle/>
          <a:p>
            <a:r>
              <a:rPr lang="en-US" sz="2000" b="1" dirty="0" smtClean="0"/>
              <a:t>Try to grade constructed-response rubrics similar to how students will see on end of year assessments. </a:t>
            </a:r>
          </a:p>
          <a:p>
            <a:endParaRPr lang="en-US" sz="2000" b="1" dirty="0"/>
          </a:p>
          <a:p>
            <a:r>
              <a:rPr lang="en-US" sz="2000" b="1" dirty="0" smtClean="0"/>
              <a:t>Try to keep grading scores consistent for entire school year. </a:t>
            </a:r>
            <a:endParaRPr lang="en-US" sz="2000" b="1" dirty="0"/>
          </a:p>
        </p:txBody>
      </p:sp>
      <p:sp>
        <p:nvSpPr>
          <p:cNvPr id="7" name="TextBox 6"/>
          <p:cNvSpPr txBox="1"/>
          <p:nvPr/>
        </p:nvSpPr>
        <p:spPr>
          <a:xfrm>
            <a:off x="267428" y="3557603"/>
            <a:ext cx="4768397" cy="646331"/>
          </a:xfrm>
          <a:prstGeom prst="rect">
            <a:avLst/>
          </a:prstGeom>
          <a:noFill/>
        </p:spPr>
        <p:txBody>
          <a:bodyPr wrap="square" rtlCol="0">
            <a:spAutoFit/>
          </a:bodyPr>
          <a:lstStyle/>
          <a:p>
            <a:pPr algn="ctr"/>
            <a:r>
              <a:rPr lang="en-US" b="1" i="1" dirty="0" smtClean="0"/>
              <a:t>Genre specific rubrics are an optional choice too (e.g., opinion, informative, etc</a:t>
            </a:r>
            <a:r>
              <a:rPr lang="en-US" b="1" i="1" dirty="0"/>
              <a:t>.</a:t>
            </a:r>
            <a:r>
              <a:rPr lang="en-US" b="1" i="1" dirty="0" smtClean="0"/>
              <a:t>) </a:t>
            </a:r>
            <a:endParaRPr lang="en-US" b="1" i="1" dirty="0"/>
          </a:p>
        </p:txBody>
      </p:sp>
      <p:sp>
        <p:nvSpPr>
          <p:cNvPr id="8" name="Footer Placeholder 7"/>
          <p:cNvSpPr>
            <a:spLocks noGrp="1"/>
          </p:cNvSpPr>
          <p:nvPr>
            <p:ph type="ftr" sz="quarter" idx="11"/>
          </p:nvPr>
        </p:nvSpPr>
        <p:spPr/>
        <p:txBody>
          <a:bodyPr/>
          <a:lstStyle/>
          <a:p>
            <a:r>
              <a:rPr lang="en-US" smtClean="0"/>
              <a:t>Concept Schools: Upper Elementary 2016-2017</a:t>
            </a:r>
            <a:endParaRPr lang="en-US"/>
          </a:p>
        </p:txBody>
      </p:sp>
    </p:spTree>
    <p:extLst>
      <p:ext uri="{BB962C8B-B14F-4D97-AF65-F5344CB8AC3E}">
        <p14:creationId xmlns:p14="http://schemas.microsoft.com/office/powerpoint/2010/main" val="3383801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r>
              <a:rPr lang="en-US" altLang="en-US" sz="4000" dirty="0" smtClean="0"/>
              <a:t>The Differentiated </a:t>
            </a:r>
            <a:r>
              <a:rPr lang="en-US" altLang="en-US" sz="4000" dirty="0"/>
              <a:t>Instruction </a:t>
            </a:r>
            <a:br>
              <a:rPr lang="en-US" altLang="en-US" sz="4000" dirty="0"/>
            </a:br>
            <a:endParaRPr lang="en-US" altLang="en-US" sz="4000" dirty="0"/>
          </a:p>
        </p:txBody>
      </p:sp>
      <p:sp>
        <p:nvSpPr>
          <p:cNvPr id="261123" name="Rectangle 3"/>
          <p:cNvSpPr>
            <a:spLocks noGrp="1" noChangeArrowheads="1"/>
          </p:cNvSpPr>
          <p:nvPr>
            <p:ph type="body" idx="1"/>
          </p:nvPr>
        </p:nvSpPr>
        <p:spPr>
          <a:xfrm>
            <a:off x="863600" y="553509"/>
            <a:ext cx="11442699" cy="2432579"/>
          </a:xfrm>
        </p:spPr>
        <p:txBody>
          <a:bodyPr>
            <a:normAutofit/>
          </a:bodyPr>
          <a:lstStyle/>
          <a:p>
            <a:pPr marL="0" indent="0" algn="ctr">
              <a:buNone/>
            </a:pPr>
            <a:endParaRPr lang="en-US" altLang="en-US" sz="2000" b="1" dirty="0" smtClean="0"/>
          </a:p>
        </p:txBody>
      </p:sp>
      <p:sp>
        <p:nvSpPr>
          <p:cNvPr id="261124" name="Text Box 4"/>
          <p:cNvSpPr txBox="1">
            <a:spLocks noChangeArrowheads="1"/>
          </p:cNvSpPr>
          <p:nvPr/>
        </p:nvSpPr>
        <p:spPr bwMode="auto">
          <a:xfrm>
            <a:off x="863600" y="3190081"/>
            <a:ext cx="2159000" cy="406400"/>
          </a:xfrm>
          <a:prstGeom prst="rect">
            <a:avLst/>
          </a:prstGeom>
          <a:solidFill>
            <a:srgbClr val="DBE334"/>
          </a:solidFill>
          <a:ln w="9525">
            <a:solidFill>
              <a:srgbClr val="330A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altLang="en-US" sz="2000" dirty="0">
                <a:solidFill>
                  <a:srgbClr val="330AFF"/>
                </a:solidFill>
                <a:latin typeface="Times" charset="0"/>
              </a:rPr>
              <a:t>Respectful </a:t>
            </a:r>
            <a:r>
              <a:rPr lang="en-US" altLang="en-US" sz="2000" dirty="0" smtClean="0">
                <a:solidFill>
                  <a:srgbClr val="330AFF"/>
                </a:solidFill>
                <a:latin typeface="Times" charset="0"/>
              </a:rPr>
              <a:t>Tasks</a:t>
            </a:r>
            <a:endParaRPr lang="en-US" altLang="en-US" sz="2000" dirty="0">
              <a:solidFill>
                <a:srgbClr val="330AFF"/>
              </a:solidFill>
              <a:latin typeface="Times" charset="0"/>
            </a:endParaRPr>
          </a:p>
        </p:txBody>
      </p:sp>
      <p:sp>
        <p:nvSpPr>
          <p:cNvPr id="261125" name="Text Box 5"/>
          <p:cNvSpPr txBox="1">
            <a:spLocks noChangeArrowheads="1"/>
          </p:cNvSpPr>
          <p:nvPr/>
        </p:nvSpPr>
        <p:spPr bwMode="auto">
          <a:xfrm>
            <a:off x="4515647" y="3037416"/>
            <a:ext cx="2235200" cy="400110"/>
          </a:xfrm>
          <a:prstGeom prst="rect">
            <a:avLst/>
          </a:prstGeom>
          <a:solidFill>
            <a:srgbClr val="DBE334"/>
          </a:solidFill>
          <a:ln w="9525">
            <a:solidFill>
              <a:srgbClr val="330A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en-US" sz="2000" dirty="0">
                <a:solidFill>
                  <a:srgbClr val="330AFF"/>
                </a:solidFill>
                <a:latin typeface="Times" charset="0"/>
              </a:rPr>
              <a:t>Flexible </a:t>
            </a:r>
            <a:r>
              <a:rPr lang="en-US" altLang="en-US" sz="2000" dirty="0" smtClean="0">
                <a:solidFill>
                  <a:srgbClr val="330AFF"/>
                </a:solidFill>
                <a:latin typeface="Times" charset="0"/>
              </a:rPr>
              <a:t>Grouping</a:t>
            </a:r>
            <a:endParaRPr lang="en-US" altLang="en-US" dirty="0">
              <a:latin typeface="Times" charset="0"/>
            </a:endParaRPr>
          </a:p>
        </p:txBody>
      </p:sp>
      <p:sp>
        <p:nvSpPr>
          <p:cNvPr id="261126" name="Text Box 6"/>
          <p:cNvSpPr txBox="1">
            <a:spLocks noChangeArrowheads="1"/>
          </p:cNvSpPr>
          <p:nvPr/>
        </p:nvSpPr>
        <p:spPr bwMode="auto">
          <a:xfrm>
            <a:off x="7868447" y="3019954"/>
            <a:ext cx="3775866" cy="400110"/>
          </a:xfrm>
          <a:prstGeom prst="rect">
            <a:avLst/>
          </a:prstGeom>
          <a:solidFill>
            <a:srgbClr val="DBE334"/>
          </a:solidFill>
          <a:ln w="9525">
            <a:solidFill>
              <a:srgbClr val="330A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altLang="en-US" sz="2000" dirty="0" smtClean="0">
                <a:solidFill>
                  <a:srgbClr val="330AFF"/>
                </a:solidFill>
                <a:latin typeface="Times" charset="0"/>
              </a:rPr>
              <a:t>Continual Formative  Assessment</a:t>
            </a:r>
            <a:endParaRPr lang="en-US" altLang="en-US" sz="2000" dirty="0">
              <a:solidFill>
                <a:srgbClr val="330AFF"/>
              </a:solidFill>
              <a:latin typeface="Times" charset="0"/>
            </a:endParaRPr>
          </a:p>
        </p:txBody>
      </p:sp>
      <p:sp>
        <p:nvSpPr>
          <p:cNvPr id="261127" name="Text Box 7"/>
          <p:cNvSpPr txBox="1">
            <a:spLocks noChangeArrowheads="1"/>
          </p:cNvSpPr>
          <p:nvPr/>
        </p:nvSpPr>
        <p:spPr bwMode="auto">
          <a:xfrm>
            <a:off x="2658269" y="5461266"/>
            <a:ext cx="2841624" cy="400110"/>
          </a:xfrm>
          <a:prstGeom prst="rect">
            <a:avLst/>
          </a:prstGeom>
          <a:solidFill>
            <a:srgbClr val="FFFF00"/>
          </a:solidFill>
          <a:ln w="9525">
            <a:solidFill>
              <a:schemeClr val="accent2"/>
            </a:solidFill>
            <a:miter lim="800000"/>
            <a:headEnd/>
            <a:tailEnd/>
          </a:ln>
          <a:effectLst/>
          <a:extLst/>
        </p:spPr>
        <p:txBody>
          <a:bodyPr wrap="square">
            <a:spAutoFit/>
          </a:bodyPr>
          <a:lstStyle/>
          <a:p>
            <a:r>
              <a:rPr lang="en-US" altLang="en-US" sz="2000" dirty="0" smtClean="0">
                <a:solidFill>
                  <a:schemeClr val="bg2"/>
                </a:solidFill>
              </a:rPr>
              <a:t>Curriculum Compacting</a:t>
            </a:r>
            <a:endParaRPr lang="en-US" altLang="en-US" sz="2000" dirty="0">
              <a:solidFill>
                <a:schemeClr val="bg2"/>
              </a:solidFill>
            </a:endParaRPr>
          </a:p>
        </p:txBody>
      </p:sp>
      <p:sp>
        <p:nvSpPr>
          <p:cNvPr id="261128" name="Text Box 8"/>
          <p:cNvSpPr txBox="1">
            <a:spLocks noChangeArrowheads="1"/>
          </p:cNvSpPr>
          <p:nvPr/>
        </p:nvSpPr>
        <p:spPr bwMode="auto">
          <a:xfrm>
            <a:off x="6629400" y="5308601"/>
            <a:ext cx="3729038" cy="400110"/>
          </a:xfrm>
          <a:prstGeom prst="rect">
            <a:avLst/>
          </a:prstGeom>
          <a:solidFill>
            <a:srgbClr val="FFFF00"/>
          </a:solidFill>
          <a:ln w="9525">
            <a:solidFill>
              <a:schemeClr val="accent2"/>
            </a:solidFill>
            <a:miter lim="800000"/>
            <a:headEnd/>
            <a:tailEnd/>
          </a:ln>
          <a:effectLst/>
          <a:extLst/>
        </p:spPr>
        <p:txBody>
          <a:bodyPr wrap="square">
            <a:spAutoFit/>
          </a:bodyPr>
          <a:lstStyle/>
          <a:p>
            <a:r>
              <a:rPr lang="en-US" altLang="en-US" sz="2000" dirty="0">
                <a:solidFill>
                  <a:schemeClr val="bg2"/>
                </a:solidFill>
              </a:rPr>
              <a:t>Appropriate Degrees of  </a:t>
            </a:r>
            <a:r>
              <a:rPr lang="en-US" altLang="en-US" sz="2000" dirty="0" smtClean="0">
                <a:solidFill>
                  <a:schemeClr val="bg2"/>
                </a:solidFill>
              </a:rPr>
              <a:t>Challenge                      </a:t>
            </a:r>
            <a:endParaRPr lang="en-US" altLang="en-US" sz="2000" dirty="0">
              <a:solidFill>
                <a:schemeClr val="bg2"/>
              </a:solidFill>
            </a:endParaRPr>
          </a:p>
        </p:txBody>
      </p:sp>
      <p:cxnSp>
        <p:nvCxnSpPr>
          <p:cNvPr id="261129" name="AutoShape 9"/>
          <p:cNvCxnSpPr>
            <a:cxnSpLocks noChangeShapeType="1"/>
          </p:cNvCxnSpPr>
          <p:nvPr/>
        </p:nvCxnSpPr>
        <p:spPr bwMode="auto">
          <a:xfrm>
            <a:off x="1793480" y="3581429"/>
            <a:ext cx="2579688" cy="193595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1130" name="AutoShape 10"/>
          <p:cNvCxnSpPr>
            <a:cxnSpLocks noChangeShapeType="1"/>
            <a:stCxn id="261127" idx="0"/>
            <a:endCxn id="261125" idx="2"/>
          </p:cNvCxnSpPr>
          <p:nvPr/>
        </p:nvCxnSpPr>
        <p:spPr bwMode="auto">
          <a:xfrm flipV="1">
            <a:off x="4079081" y="3437526"/>
            <a:ext cx="1554166" cy="202374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1131" name="AutoShape 11"/>
          <p:cNvCxnSpPr>
            <a:cxnSpLocks noChangeShapeType="1"/>
            <a:stCxn id="261124" idx="3"/>
            <a:endCxn id="261128" idx="1"/>
          </p:cNvCxnSpPr>
          <p:nvPr/>
        </p:nvCxnSpPr>
        <p:spPr bwMode="auto">
          <a:xfrm>
            <a:off x="3022600" y="3393281"/>
            <a:ext cx="3606800" cy="211537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1132" name="AutoShape 12"/>
          <p:cNvCxnSpPr>
            <a:cxnSpLocks noChangeShapeType="1"/>
            <a:stCxn id="261125" idx="3"/>
            <a:endCxn id="261128" idx="0"/>
          </p:cNvCxnSpPr>
          <p:nvPr/>
        </p:nvCxnSpPr>
        <p:spPr bwMode="auto">
          <a:xfrm>
            <a:off x="6750847" y="3237471"/>
            <a:ext cx="1743072" cy="207113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1135" name="Line 15"/>
          <p:cNvSpPr>
            <a:spLocks noChangeShapeType="1"/>
          </p:cNvSpPr>
          <p:nvPr/>
        </p:nvSpPr>
        <p:spPr bwMode="auto">
          <a:xfrm flipH="1">
            <a:off x="5257800" y="3446494"/>
            <a:ext cx="2871788" cy="2079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1136" name="Line 16"/>
          <p:cNvSpPr>
            <a:spLocks noChangeShapeType="1"/>
          </p:cNvSpPr>
          <p:nvPr/>
        </p:nvSpPr>
        <p:spPr bwMode="auto">
          <a:xfrm>
            <a:off x="8901113" y="3460220"/>
            <a:ext cx="39687" cy="18086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1137" name="Line 17"/>
          <p:cNvSpPr>
            <a:spLocks noChangeShapeType="1"/>
          </p:cNvSpPr>
          <p:nvPr/>
        </p:nvSpPr>
        <p:spPr bwMode="auto">
          <a:xfrm>
            <a:off x="3563938" y="3550443"/>
            <a:ext cx="4794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1138" name="Line 18"/>
          <p:cNvSpPr>
            <a:spLocks noChangeShapeType="1"/>
          </p:cNvSpPr>
          <p:nvPr/>
        </p:nvSpPr>
        <p:spPr bwMode="auto">
          <a:xfrm>
            <a:off x="7311236" y="3347244"/>
            <a:ext cx="3921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1139" name="Line 19"/>
          <p:cNvSpPr>
            <a:spLocks noChangeShapeType="1"/>
          </p:cNvSpPr>
          <p:nvPr/>
        </p:nvSpPr>
        <p:spPr bwMode="auto">
          <a:xfrm flipH="1">
            <a:off x="3498849" y="3237471"/>
            <a:ext cx="544513" cy="31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1140" name="Line 20"/>
          <p:cNvSpPr>
            <a:spLocks noChangeShapeType="1"/>
          </p:cNvSpPr>
          <p:nvPr/>
        </p:nvSpPr>
        <p:spPr bwMode="auto">
          <a:xfrm flipH="1">
            <a:off x="7223131" y="3136633"/>
            <a:ext cx="391316" cy="158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 name="TextBox 21"/>
          <p:cNvSpPr txBox="1"/>
          <p:nvPr/>
        </p:nvSpPr>
        <p:spPr>
          <a:xfrm>
            <a:off x="2779712" y="1886362"/>
            <a:ext cx="6724085" cy="461665"/>
          </a:xfrm>
          <a:prstGeom prst="rect">
            <a:avLst/>
          </a:prstGeom>
          <a:noFill/>
        </p:spPr>
        <p:txBody>
          <a:bodyPr wrap="none" rtlCol="0">
            <a:spAutoFit/>
          </a:bodyPr>
          <a:lstStyle/>
          <a:p>
            <a:r>
              <a:rPr lang="en-US" sz="2400" b="1" dirty="0" smtClean="0"/>
              <a:t>Share out </a:t>
            </a:r>
            <a:r>
              <a:rPr lang="en-US" sz="2400" b="1" smtClean="0"/>
              <a:t>your  2 commitments for the school year </a:t>
            </a:r>
            <a:endParaRPr lang="en-US" sz="2400" b="1" dirty="0"/>
          </a:p>
        </p:txBody>
      </p:sp>
      <p:sp>
        <p:nvSpPr>
          <p:cNvPr id="3" name="TextBox 2"/>
          <p:cNvSpPr txBox="1"/>
          <p:nvPr/>
        </p:nvSpPr>
        <p:spPr>
          <a:xfrm>
            <a:off x="3866527" y="6157912"/>
            <a:ext cx="5939859" cy="461665"/>
          </a:xfrm>
          <a:prstGeom prst="rect">
            <a:avLst/>
          </a:prstGeom>
          <a:noFill/>
        </p:spPr>
        <p:txBody>
          <a:bodyPr wrap="square" rtlCol="0">
            <a:spAutoFit/>
          </a:bodyPr>
          <a:lstStyle/>
          <a:p>
            <a:r>
              <a:rPr lang="en-US" sz="2400" b="1" dirty="0" smtClean="0"/>
              <a:t>What will you change TOMORROW? </a:t>
            </a:r>
            <a:endParaRPr lang="en-US" sz="2400" b="1" dirty="0"/>
          </a:p>
        </p:txBody>
      </p:sp>
    </p:spTree>
    <p:extLst>
      <p:ext uri="{BB962C8B-B14F-4D97-AF65-F5344CB8AC3E}">
        <p14:creationId xmlns:p14="http://schemas.microsoft.com/office/powerpoint/2010/main" val="28933398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1122"/>
                                        </p:tgtEl>
                                        <p:attrNameLst>
                                          <p:attrName>style.visibility</p:attrName>
                                        </p:attrNameLst>
                                      </p:cBhvr>
                                      <p:to>
                                        <p:strVal val="visible"/>
                                      </p:to>
                                    </p:set>
                                    <p:animEffect transition="in" filter="fade">
                                      <p:cBhvr>
                                        <p:cTn id="7" dur="2000"/>
                                        <p:tgtEl>
                                          <p:spTgt spid="261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261123">
                                            <p:txEl>
                                              <p:pRg st="0" end="0"/>
                                            </p:txEl>
                                          </p:spTgt>
                                        </p:tgtEl>
                                        <p:attrNameLst>
                                          <p:attrName>style.visibility</p:attrName>
                                        </p:attrNameLst>
                                      </p:cBhvr>
                                      <p:to>
                                        <p:strVal val="visible"/>
                                      </p:to>
                                    </p:set>
                                    <p:animEffect transition="in" filter="fade">
                                      <p:cBhvr>
                                        <p:cTn id="12" dur="2000"/>
                                        <p:tgtEl>
                                          <p:spTgt spid="261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2" grpId="0"/>
      <p:bldP spid="26112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209675"/>
            <a:ext cx="10131425" cy="1456267"/>
          </a:xfrm>
        </p:spPr>
        <p:txBody>
          <a:bodyPr>
            <a:normAutofit/>
          </a:bodyPr>
          <a:lstStyle/>
          <a:p>
            <a:pPr algn="ctr"/>
            <a:r>
              <a:rPr lang="en-US" sz="7200" b="1" dirty="0" smtClean="0">
                <a:solidFill>
                  <a:srgbClr val="FFFF00"/>
                </a:solidFill>
              </a:rPr>
              <a:t>THANK YOU!</a:t>
            </a:r>
            <a:endParaRPr lang="en-US" sz="7200" b="1" dirty="0">
              <a:solidFill>
                <a:srgbClr val="FFFF00"/>
              </a:solidFill>
            </a:endParaRPr>
          </a:p>
        </p:txBody>
      </p:sp>
      <p:sp>
        <p:nvSpPr>
          <p:cNvPr id="3" name="Content Placeholder 2"/>
          <p:cNvSpPr>
            <a:spLocks noGrp="1"/>
          </p:cNvSpPr>
          <p:nvPr>
            <p:ph idx="1"/>
          </p:nvPr>
        </p:nvSpPr>
        <p:spPr/>
        <p:txBody>
          <a:bodyPr>
            <a:normAutofit/>
          </a:bodyPr>
          <a:lstStyle/>
          <a:p>
            <a:pPr marL="0" indent="0" algn="ctr">
              <a:buNone/>
            </a:pPr>
            <a:endParaRPr lang="en-US" sz="3600" dirty="0">
              <a:solidFill>
                <a:srgbClr val="FFFF00"/>
              </a:solidFill>
            </a:endParaRPr>
          </a:p>
        </p:txBody>
      </p:sp>
      <p:sp>
        <p:nvSpPr>
          <p:cNvPr id="4" name="Footer Placeholder 3"/>
          <p:cNvSpPr>
            <a:spLocks noGrp="1"/>
          </p:cNvSpPr>
          <p:nvPr>
            <p:ph type="ftr" sz="quarter" idx="11"/>
          </p:nvPr>
        </p:nvSpPr>
        <p:spPr/>
        <p:txBody>
          <a:bodyPr/>
          <a:lstStyle/>
          <a:p>
            <a:r>
              <a:rPr lang="en-US" smtClean="0"/>
              <a:t>Concept Schools 2016-2017 </a:t>
            </a:r>
            <a:endParaRPr lang="en-US" dirty="0"/>
          </a:p>
        </p:txBody>
      </p:sp>
    </p:spTree>
    <p:extLst>
      <p:ext uri="{BB962C8B-B14F-4D97-AF65-F5344CB8AC3E}">
        <p14:creationId xmlns:p14="http://schemas.microsoft.com/office/powerpoint/2010/main" val="6106622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Paradigm for Data Analysis</a:t>
            </a:r>
            <a:endParaRPr lang="en-US" b="1" dirty="0">
              <a:solidFill>
                <a:srgbClr val="FFFF00"/>
              </a:solidFill>
            </a:endParaRPr>
          </a:p>
        </p:txBody>
      </p:sp>
      <p:graphicFrame>
        <p:nvGraphicFramePr>
          <p:cNvPr id="4" name="Content Placeholder 3"/>
          <p:cNvGraphicFramePr>
            <a:graphicFrameLocks noGrp="1"/>
          </p:cNvGraphicFramePr>
          <p:nvPr>
            <p:ph idx="1"/>
            <p:extLst/>
          </p:nvPr>
        </p:nvGraphicFramePr>
        <p:xfrm>
          <a:off x="669471" y="2092552"/>
          <a:ext cx="10131425" cy="3649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smtClean="0"/>
              <a:t>Concept Schools 2016-2017 </a:t>
            </a:r>
            <a:endParaRPr lang="en-US" dirty="0"/>
          </a:p>
        </p:txBody>
      </p:sp>
      <p:sp>
        <p:nvSpPr>
          <p:cNvPr id="6" name="Oval 5"/>
          <p:cNvSpPr/>
          <p:nvPr/>
        </p:nvSpPr>
        <p:spPr>
          <a:xfrm flipH="1">
            <a:off x="2252560" y="2264073"/>
            <a:ext cx="1549762" cy="331439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729413" y="3643203"/>
            <a:ext cx="2057399" cy="646331"/>
          </a:xfrm>
          <a:prstGeom prst="rect">
            <a:avLst/>
          </a:prstGeom>
          <a:noFill/>
        </p:spPr>
        <p:txBody>
          <a:bodyPr wrap="square" rtlCol="0">
            <a:spAutoFit/>
          </a:bodyPr>
          <a:lstStyle/>
          <a:p>
            <a:r>
              <a:rPr lang="en-US" sz="3600" dirty="0" smtClean="0"/>
              <a:t>Organize </a:t>
            </a:r>
            <a:endParaRPr lang="en-US" sz="3600" dirty="0"/>
          </a:p>
        </p:txBody>
      </p:sp>
    </p:spTree>
    <p:extLst>
      <p:ext uri="{BB962C8B-B14F-4D97-AF65-F5344CB8AC3E}">
        <p14:creationId xmlns:p14="http://schemas.microsoft.com/office/powerpoint/2010/main" val="75607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Paradigm </a:t>
            </a:r>
            <a:r>
              <a:rPr lang="en-US" b="1" dirty="0" smtClean="0">
                <a:solidFill>
                  <a:srgbClr val="FFFF00"/>
                </a:solidFill>
              </a:rPr>
              <a:t>Questions</a:t>
            </a:r>
            <a:endParaRPr lang="en-US" dirty="0"/>
          </a:p>
        </p:txBody>
      </p:sp>
      <p:graphicFrame>
        <p:nvGraphicFramePr>
          <p:cNvPr id="5" name="Content Placeholder 4"/>
          <p:cNvGraphicFramePr>
            <a:graphicFrameLocks noGrp="1"/>
          </p:cNvGraphicFramePr>
          <p:nvPr>
            <p:ph idx="1"/>
            <p:extLst/>
          </p:nvPr>
        </p:nvGraphicFramePr>
        <p:xfrm>
          <a:off x="685800" y="2141538"/>
          <a:ext cx="11136086" cy="3821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dirty="0" smtClean="0"/>
              <a:t>Concept Schools 2016-2017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a:t>
            </a:fld>
            <a:endParaRPr lang="en-US" dirty="0"/>
          </a:p>
        </p:txBody>
      </p:sp>
      <p:sp>
        <p:nvSpPr>
          <p:cNvPr id="6" name="Rounded Rectangle 5"/>
          <p:cNvSpPr/>
          <p:nvPr/>
        </p:nvSpPr>
        <p:spPr>
          <a:xfrm>
            <a:off x="4300538" y="5057775"/>
            <a:ext cx="1543050" cy="905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6634995" y="5009226"/>
            <a:ext cx="1500188" cy="9718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281259" y="5131891"/>
            <a:ext cx="1643063" cy="830997"/>
          </a:xfrm>
          <a:prstGeom prst="rect">
            <a:avLst/>
          </a:prstGeom>
          <a:noFill/>
        </p:spPr>
        <p:txBody>
          <a:bodyPr wrap="square" rtlCol="0">
            <a:spAutoFit/>
          </a:bodyPr>
          <a:lstStyle/>
          <a:p>
            <a:pPr algn="ctr"/>
            <a:r>
              <a:rPr lang="en-US" sz="1600" b="1" dirty="0" smtClean="0"/>
              <a:t>What do student artifacts indicate?</a:t>
            </a:r>
            <a:endParaRPr lang="en-US" sz="1600" b="1" dirty="0"/>
          </a:p>
        </p:txBody>
      </p:sp>
      <p:sp>
        <p:nvSpPr>
          <p:cNvPr id="9" name="TextBox 8"/>
          <p:cNvSpPr txBox="1"/>
          <p:nvPr/>
        </p:nvSpPr>
        <p:spPr>
          <a:xfrm>
            <a:off x="6634391" y="5057775"/>
            <a:ext cx="1438731" cy="923330"/>
          </a:xfrm>
          <a:prstGeom prst="rect">
            <a:avLst/>
          </a:prstGeom>
          <a:noFill/>
        </p:spPr>
        <p:txBody>
          <a:bodyPr wrap="square" rtlCol="0">
            <a:spAutoFit/>
          </a:bodyPr>
          <a:lstStyle/>
          <a:p>
            <a:pPr algn="ctr"/>
            <a:r>
              <a:rPr lang="en-US" b="1" dirty="0" smtClean="0"/>
              <a:t>Is student growth evident? </a:t>
            </a:r>
            <a:endParaRPr lang="en-US" b="1" dirty="0"/>
          </a:p>
        </p:txBody>
      </p:sp>
      <p:sp>
        <p:nvSpPr>
          <p:cNvPr id="10" name="TextBox 9"/>
          <p:cNvSpPr txBox="1"/>
          <p:nvPr/>
        </p:nvSpPr>
        <p:spPr>
          <a:xfrm>
            <a:off x="9674226" y="4170712"/>
            <a:ext cx="2286000" cy="707886"/>
          </a:xfrm>
          <a:prstGeom prst="rect">
            <a:avLst/>
          </a:prstGeom>
          <a:noFill/>
        </p:spPr>
        <p:txBody>
          <a:bodyPr wrap="square" rtlCol="0">
            <a:spAutoFit/>
          </a:bodyPr>
          <a:lstStyle/>
          <a:p>
            <a:r>
              <a:rPr lang="en-US" sz="4000" b="1" dirty="0" smtClean="0">
                <a:solidFill>
                  <a:srgbClr val="FFFF00"/>
                </a:solidFill>
              </a:rPr>
              <a:t>Organize</a:t>
            </a:r>
            <a:endParaRPr lang="en-US" sz="4000" b="1" dirty="0">
              <a:solidFill>
                <a:srgbClr val="FFFF00"/>
              </a:solidFill>
            </a:endParaRPr>
          </a:p>
        </p:txBody>
      </p:sp>
    </p:spTree>
    <p:extLst>
      <p:ext uri="{BB962C8B-B14F-4D97-AF65-F5344CB8AC3E}">
        <p14:creationId xmlns:p14="http://schemas.microsoft.com/office/powerpoint/2010/main" val="1995271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23" y="460646"/>
            <a:ext cx="3680885" cy="1371600"/>
          </a:xfrm>
        </p:spPr>
        <p:txBody>
          <a:bodyPr>
            <a:normAutofit fontScale="90000"/>
          </a:bodyPr>
          <a:lstStyle/>
          <a:p>
            <a:r>
              <a:rPr lang="en-US" sz="4000" b="1" dirty="0" smtClean="0">
                <a:solidFill>
                  <a:srgbClr val="00B0F0"/>
                </a:solidFill>
              </a:rPr>
              <a:t>Delineate</a:t>
            </a:r>
            <a:br>
              <a:rPr lang="en-US" sz="4000" b="1" dirty="0" smtClean="0">
                <a:solidFill>
                  <a:srgbClr val="00B0F0"/>
                </a:solidFill>
              </a:rPr>
            </a:br>
            <a:r>
              <a:rPr lang="en-US" sz="4000" b="1" dirty="0" smtClean="0">
                <a:solidFill>
                  <a:srgbClr val="00B0F0"/>
                </a:solidFill>
              </a:rPr>
              <a:t/>
            </a:r>
            <a:br>
              <a:rPr lang="en-US" sz="4000" b="1" dirty="0" smtClean="0">
                <a:solidFill>
                  <a:srgbClr val="00B0F0"/>
                </a:solidFill>
              </a:rPr>
            </a:br>
            <a:endParaRPr lang="en-US" sz="3200"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62500" y="284731"/>
            <a:ext cx="6169025" cy="2859538"/>
          </a:xfrm>
        </p:spPr>
      </p:pic>
      <p:sp>
        <p:nvSpPr>
          <p:cNvPr id="5" name="Text Placeholder 4"/>
          <p:cNvSpPr>
            <a:spLocks noGrp="1"/>
          </p:cNvSpPr>
          <p:nvPr>
            <p:ph type="body" sz="half" idx="2"/>
          </p:nvPr>
        </p:nvSpPr>
        <p:spPr>
          <a:xfrm>
            <a:off x="247123" y="2098563"/>
            <a:ext cx="3680885" cy="2457450"/>
          </a:xfrm>
        </p:spPr>
        <p:txBody>
          <a:bodyPr>
            <a:normAutofit/>
          </a:bodyPr>
          <a:lstStyle/>
          <a:p>
            <a:pPr marL="342900" indent="-342900">
              <a:buAutoNum type="arabicPeriod"/>
            </a:pPr>
            <a:r>
              <a:rPr lang="en-US" dirty="0" smtClean="0"/>
              <a:t>Pull up data : Star Data </a:t>
            </a:r>
          </a:p>
          <a:p>
            <a:pPr marL="342900" indent="-342900">
              <a:buAutoNum type="arabicPeriod"/>
            </a:pPr>
            <a:r>
              <a:rPr lang="en-US" dirty="0" smtClean="0"/>
              <a:t>Convert to Lexile Level then F&amp;P</a:t>
            </a:r>
          </a:p>
          <a:p>
            <a:pPr marL="342900" indent="-342900">
              <a:buAutoNum type="arabicPeriod"/>
            </a:pPr>
            <a:r>
              <a:rPr lang="en-US" dirty="0" smtClean="0"/>
              <a:t>Complete guided reading group chart</a:t>
            </a:r>
          </a:p>
          <a:p>
            <a:pPr marL="342900" indent="-342900">
              <a:buAutoNum type="arabicPeriod"/>
            </a:pPr>
            <a:endParaRPr lang="en-US" dirty="0"/>
          </a:p>
          <a:p>
            <a:endParaRPr lang="en-US" dirty="0" smtClean="0"/>
          </a:p>
          <a:p>
            <a:endParaRPr lang="en-US" dirty="0"/>
          </a:p>
        </p:txBody>
      </p:sp>
      <p:sp>
        <p:nvSpPr>
          <p:cNvPr id="8" name="Footer Placeholder 7"/>
          <p:cNvSpPr>
            <a:spLocks noGrp="1"/>
          </p:cNvSpPr>
          <p:nvPr>
            <p:ph type="ftr" sz="quarter" idx="11"/>
          </p:nvPr>
        </p:nvSpPr>
        <p:spPr/>
        <p:txBody>
          <a:bodyPr/>
          <a:lstStyle/>
          <a:p>
            <a:r>
              <a:rPr lang="en-US" dirty="0" smtClean="0"/>
              <a:t>Concept Schools 2016-2017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7</a:t>
            </a:fld>
            <a:endParaRPr lang="en-US" dirty="0"/>
          </a:p>
        </p:txBody>
      </p:sp>
      <p:sp>
        <p:nvSpPr>
          <p:cNvPr id="4" name="TextBox 3"/>
          <p:cNvSpPr txBox="1"/>
          <p:nvPr/>
        </p:nvSpPr>
        <p:spPr>
          <a:xfrm>
            <a:off x="685800" y="906377"/>
            <a:ext cx="3209397" cy="923330"/>
          </a:xfrm>
          <a:prstGeom prst="rect">
            <a:avLst/>
          </a:prstGeom>
          <a:noFill/>
        </p:spPr>
        <p:txBody>
          <a:bodyPr wrap="square" rtlCol="0">
            <a:spAutoFit/>
          </a:bodyPr>
          <a:lstStyle/>
          <a:p>
            <a:pPr algn="ctr"/>
            <a:r>
              <a:rPr lang="en-US" dirty="0">
                <a:solidFill>
                  <a:srgbClr val="FFFF00"/>
                </a:solidFill>
              </a:rPr>
              <a:t>What is your data source? </a:t>
            </a:r>
          </a:p>
          <a:p>
            <a:pPr algn="ctr"/>
            <a:r>
              <a:rPr lang="en-US" dirty="0">
                <a:solidFill>
                  <a:srgbClr val="FFFF00"/>
                </a:solidFill>
              </a:rPr>
              <a:t>What patterns emerge? </a:t>
            </a:r>
          </a:p>
          <a:p>
            <a:endParaRPr lang="en-US" dirty="0"/>
          </a:p>
        </p:txBody>
      </p:sp>
      <p:cxnSp>
        <p:nvCxnSpPr>
          <p:cNvPr id="11" name="Straight Arrow Connector 10"/>
          <p:cNvCxnSpPr/>
          <p:nvPr/>
        </p:nvCxnSpPr>
        <p:spPr>
          <a:xfrm flipV="1">
            <a:off x="2614613" y="1368042"/>
            <a:ext cx="1985016" cy="88938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928008" y="3144269"/>
            <a:ext cx="2190860" cy="106533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8715375" y="1262802"/>
            <a:ext cx="357187" cy="22002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029955" y="6405183"/>
            <a:ext cx="2461413" cy="369332"/>
          </a:xfrm>
          <a:prstGeom prst="rect">
            <a:avLst/>
          </a:prstGeom>
          <a:noFill/>
        </p:spPr>
        <p:txBody>
          <a:bodyPr wrap="square" rtlCol="0">
            <a:spAutoFit/>
          </a:bodyPr>
          <a:lstStyle/>
          <a:p>
            <a:r>
              <a:rPr lang="en-US" dirty="0" smtClean="0">
                <a:hlinkClick r:id="rId4"/>
              </a:rPr>
              <a:t>Lexile Conversion Chart</a:t>
            </a:r>
            <a:endParaRPr lang="en-US" dirty="0"/>
          </a:p>
        </p:txBody>
      </p:sp>
      <p:cxnSp>
        <p:nvCxnSpPr>
          <p:cNvPr id="14" name="Straight Arrow Connector 13"/>
          <p:cNvCxnSpPr/>
          <p:nvPr/>
        </p:nvCxnSpPr>
        <p:spPr>
          <a:xfrm>
            <a:off x="685800" y="2757488"/>
            <a:ext cx="342900" cy="87934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780814" y="906377"/>
            <a:ext cx="914400" cy="584775"/>
          </a:xfrm>
          <a:prstGeom prst="rect">
            <a:avLst/>
          </a:prstGeom>
          <a:noFill/>
        </p:spPr>
        <p:txBody>
          <a:bodyPr wrap="square" rtlCol="0">
            <a:spAutoFit/>
          </a:bodyPr>
          <a:lstStyle/>
          <a:p>
            <a:r>
              <a:rPr lang="en-US" sz="3200" b="1" dirty="0" smtClean="0">
                <a:solidFill>
                  <a:srgbClr val="FF0000"/>
                </a:solidFill>
              </a:rPr>
              <a:t>A</a:t>
            </a:r>
            <a:endParaRPr lang="en-US" sz="3200" b="1" dirty="0">
              <a:solidFill>
                <a:srgbClr val="FF0000"/>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8117" y="3576716"/>
            <a:ext cx="5876774" cy="2293859"/>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3733304"/>
            <a:ext cx="4254653" cy="2963268"/>
          </a:xfrm>
          <a:prstGeom prst="rect">
            <a:avLst/>
          </a:prstGeom>
        </p:spPr>
      </p:pic>
      <p:sp>
        <p:nvSpPr>
          <p:cNvPr id="18" name="TextBox 17"/>
          <p:cNvSpPr txBox="1"/>
          <p:nvPr/>
        </p:nvSpPr>
        <p:spPr>
          <a:xfrm>
            <a:off x="11087100" y="3636834"/>
            <a:ext cx="1007791" cy="646331"/>
          </a:xfrm>
          <a:prstGeom prst="rect">
            <a:avLst/>
          </a:prstGeom>
          <a:noFill/>
        </p:spPr>
        <p:txBody>
          <a:bodyPr wrap="square" rtlCol="0">
            <a:spAutoFit/>
          </a:bodyPr>
          <a:lstStyle/>
          <a:p>
            <a:r>
              <a:rPr lang="en-US" sz="3600" b="1" dirty="0" smtClean="0">
                <a:solidFill>
                  <a:srgbClr val="FF0000"/>
                </a:solidFill>
              </a:rPr>
              <a:t>B</a:t>
            </a:r>
            <a:endParaRPr lang="en-US" sz="3600" b="1" dirty="0">
              <a:solidFill>
                <a:srgbClr val="FF0000"/>
              </a:solidFill>
            </a:endParaRPr>
          </a:p>
        </p:txBody>
      </p:sp>
      <p:sp>
        <p:nvSpPr>
          <p:cNvPr id="19" name="TextBox 18"/>
          <p:cNvSpPr txBox="1"/>
          <p:nvPr/>
        </p:nvSpPr>
        <p:spPr>
          <a:xfrm>
            <a:off x="1208314" y="3733304"/>
            <a:ext cx="783772" cy="769441"/>
          </a:xfrm>
          <a:prstGeom prst="rect">
            <a:avLst/>
          </a:prstGeom>
          <a:noFill/>
        </p:spPr>
        <p:txBody>
          <a:bodyPr wrap="square" rtlCol="0">
            <a:spAutoFit/>
          </a:bodyPr>
          <a:lstStyle/>
          <a:p>
            <a:r>
              <a:rPr lang="en-US" sz="4400" b="1" dirty="0" smtClean="0">
                <a:solidFill>
                  <a:srgbClr val="FF0000"/>
                </a:solidFill>
              </a:rPr>
              <a:t>C</a:t>
            </a:r>
            <a:endParaRPr lang="en-US" sz="4400" b="1" dirty="0">
              <a:solidFill>
                <a:srgbClr val="FF0000"/>
              </a:solidFill>
            </a:endParaRPr>
          </a:p>
        </p:txBody>
      </p:sp>
    </p:spTree>
    <p:extLst>
      <p:ext uri="{BB962C8B-B14F-4D97-AF65-F5344CB8AC3E}">
        <p14:creationId xmlns:p14="http://schemas.microsoft.com/office/powerpoint/2010/main" val="9775403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97883"/>
            <a:ext cx="3680885" cy="631295"/>
          </a:xfrm>
        </p:spPr>
        <p:txBody>
          <a:bodyPr>
            <a:normAutofit/>
          </a:bodyPr>
          <a:lstStyle/>
          <a:p>
            <a:r>
              <a:rPr lang="en-US" sz="3200" b="1" dirty="0" smtClean="0">
                <a:solidFill>
                  <a:srgbClr val="00B0F0"/>
                </a:solidFill>
              </a:rPr>
              <a:t>Synthesize</a:t>
            </a:r>
            <a:endParaRPr lang="en-US" sz="2800" dirty="0"/>
          </a:p>
        </p:txBody>
      </p:sp>
      <p:sp>
        <p:nvSpPr>
          <p:cNvPr id="4" name="Text Placeholder 3"/>
          <p:cNvSpPr>
            <a:spLocks noGrp="1"/>
          </p:cNvSpPr>
          <p:nvPr>
            <p:ph type="body" sz="half" idx="2"/>
          </p:nvPr>
        </p:nvSpPr>
        <p:spPr>
          <a:xfrm>
            <a:off x="571499" y="1460473"/>
            <a:ext cx="3680885" cy="2269067"/>
          </a:xfrm>
        </p:spPr>
        <p:txBody>
          <a:bodyPr>
            <a:normAutofit/>
          </a:bodyPr>
          <a:lstStyle/>
          <a:p>
            <a:endParaRPr lang="en-US" dirty="0" smtClean="0"/>
          </a:p>
          <a:p>
            <a:pPr marL="342900" indent="-342900">
              <a:buAutoNum type="arabicPeriod"/>
            </a:pPr>
            <a:r>
              <a:rPr lang="en-US" b="1" dirty="0"/>
              <a:t>Create </a:t>
            </a:r>
            <a:r>
              <a:rPr lang="en-US" b="1" dirty="0" smtClean="0"/>
              <a:t>groups. </a:t>
            </a:r>
            <a:endParaRPr lang="en-US" b="1" dirty="0"/>
          </a:p>
          <a:p>
            <a:pPr marL="342900" indent="-342900">
              <a:buAutoNum type="arabicPeriod"/>
            </a:pPr>
            <a:r>
              <a:rPr lang="en-US" b="1" dirty="0" smtClean="0"/>
              <a:t>Schedule </a:t>
            </a:r>
            <a:r>
              <a:rPr lang="en-US" b="1" dirty="0"/>
              <a:t>for when groups </a:t>
            </a:r>
            <a:r>
              <a:rPr lang="en-US" b="1" dirty="0" smtClean="0"/>
              <a:t>meet</a:t>
            </a:r>
            <a:endParaRPr lang="en-US" b="1" dirty="0"/>
          </a:p>
          <a:p>
            <a:endParaRPr lang="en-US" dirty="0"/>
          </a:p>
        </p:txBody>
      </p:sp>
      <p:sp>
        <p:nvSpPr>
          <p:cNvPr id="7" name="Footer Placeholder 6"/>
          <p:cNvSpPr>
            <a:spLocks noGrp="1"/>
          </p:cNvSpPr>
          <p:nvPr>
            <p:ph type="ftr" sz="quarter" idx="11"/>
          </p:nvPr>
        </p:nvSpPr>
        <p:spPr/>
        <p:txBody>
          <a:bodyPr/>
          <a:lstStyle/>
          <a:p>
            <a:r>
              <a:rPr lang="en-US" dirty="0" smtClean="0"/>
              <a:t>Concept Schools 2016-2017 </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8</a:t>
            </a:fld>
            <a:endParaRPr lang="en-US" dirty="0"/>
          </a:p>
        </p:txBody>
      </p:sp>
      <p:sp>
        <p:nvSpPr>
          <p:cNvPr id="3" name="TextBox 2"/>
          <p:cNvSpPr txBox="1"/>
          <p:nvPr/>
        </p:nvSpPr>
        <p:spPr>
          <a:xfrm>
            <a:off x="1167454" y="829178"/>
            <a:ext cx="3432175" cy="923330"/>
          </a:xfrm>
          <a:prstGeom prst="rect">
            <a:avLst/>
          </a:prstGeom>
          <a:noFill/>
        </p:spPr>
        <p:txBody>
          <a:bodyPr wrap="square" rtlCol="0">
            <a:spAutoFit/>
          </a:bodyPr>
          <a:lstStyle/>
          <a:p>
            <a:r>
              <a:rPr lang="en-US" b="1" dirty="0" smtClean="0">
                <a:solidFill>
                  <a:srgbClr val="FFFF00"/>
                </a:solidFill>
              </a:rPr>
              <a:t>What did the data tell you? </a:t>
            </a:r>
          </a:p>
          <a:p>
            <a:endParaRPr lang="en-US" b="1" dirty="0">
              <a:solidFill>
                <a:srgbClr val="FFFF00"/>
              </a:solidFill>
            </a:endParaRPr>
          </a:p>
          <a:p>
            <a:r>
              <a:rPr lang="en-US" b="1" dirty="0" smtClean="0">
                <a:solidFill>
                  <a:srgbClr val="FFFF00"/>
                </a:solidFill>
              </a:rPr>
              <a:t>What do you need to adapt? </a:t>
            </a:r>
            <a:endParaRPr lang="en-US" b="1" dirty="0">
              <a:solidFill>
                <a:srgbClr val="FFFF00"/>
              </a:solidFill>
            </a:endParaRPr>
          </a:p>
        </p:txBody>
      </p:sp>
      <p:cxnSp>
        <p:nvCxnSpPr>
          <p:cNvPr id="11" name="Straight Arrow Connector 10"/>
          <p:cNvCxnSpPr/>
          <p:nvPr/>
        </p:nvCxnSpPr>
        <p:spPr>
          <a:xfrm flipV="1">
            <a:off x="2728913" y="1357313"/>
            <a:ext cx="3200400" cy="6858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043363" y="2428875"/>
            <a:ext cx="1400175" cy="115728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222" y="3735835"/>
            <a:ext cx="6169025" cy="2812373"/>
          </a:xfr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0006" y="360058"/>
            <a:ext cx="4830886" cy="2234948"/>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354609" y="1139984"/>
            <a:ext cx="1921681" cy="5404758"/>
          </a:xfrm>
          <a:prstGeom prst="rect">
            <a:avLst/>
          </a:prstGeom>
        </p:spPr>
      </p:pic>
      <p:cxnSp>
        <p:nvCxnSpPr>
          <p:cNvPr id="17" name="Straight Arrow Connector 16"/>
          <p:cNvCxnSpPr/>
          <p:nvPr/>
        </p:nvCxnSpPr>
        <p:spPr>
          <a:xfrm>
            <a:off x="4329113" y="2428875"/>
            <a:ext cx="1976134" cy="57864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317180" y="3729540"/>
            <a:ext cx="612133" cy="646331"/>
          </a:xfrm>
          <a:prstGeom prst="rect">
            <a:avLst/>
          </a:prstGeom>
          <a:noFill/>
        </p:spPr>
        <p:txBody>
          <a:bodyPr wrap="square" rtlCol="0">
            <a:spAutoFit/>
          </a:bodyPr>
          <a:lstStyle/>
          <a:p>
            <a:r>
              <a:rPr lang="en-US" sz="3600" b="1" dirty="0" smtClean="0">
                <a:solidFill>
                  <a:srgbClr val="FF0000"/>
                </a:solidFill>
              </a:rPr>
              <a:t>D</a:t>
            </a:r>
            <a:endParaRPr lang="en-US" sz="3600" b="1" dirty="0">
              <a:solidFill>
                <a:srgbClr val="FF0000"/>
              </a:solidFill>
            </a:endParaRPr>
          </a:p>
        </p:txBody>
      </p:sp>
      <p:sp>
        <p:nvSpPr>
          <p:cNvPr id="19" name="TextBox 18"/>
          <p:cNvSpPr txBox="1"/>
          <p:nvPr/>
        </p:nvSpPr>
        <p:spPr>
          <a:xfrm>
            <a:off x="10817227" y="1045029"/>
            <a:ext cx="913665" cy="584775"/>
          </a:xfrm>
          <a:prstGeom prst="rect">
            <a:avLst/>
          </a:prstGeom>
          <a:noFill/>
        </p:spPr>
        <p:txBody>
          <a:bodyPr wrap="square" rtlCol="0">
            <a:spAutoFit/>
          </a:bodyPr>
          <a:lstStyle/>
          <a:p>
            <a:r>
              <a:rPr lang="en-US" sz="3200" b="1" dirty="0" smtClean="0">
                <a:solidFill>
                  <a:srgbClr val="FF0000"/>
                </a:solidFill>
              </a:rPr>
              <a:t>E</a:t>
            </a:r>
            <a:endParaRPr lang="en-US" sz="3200" b="1" dirty="0">
              <a:solidFill>
                <a:srgbClr val="FF0000"/>
              </a:solidFill>
            </a:endParaRPr>
          </a:p>
        </p:txBody>
      </p:sp>
      <p:sp>
        <p:nvSpPr>
          <p:cNvPr id="20" name="TextBox 19"/>
          <p:cNvSpPr txBox="1"/>
          <p:nvPr/>
        </p:nvSpPr>
        <p:spPr>
          <a:xfrm>
            <a:off x="11274059" y="3478206"/>
            <a:ext cx="456833" cy="646331"/>
          </a:xfrm>
          <a:prstGeom prst="rect">
            <a:avLst/>
          </a:prstGeom>
          <a:noFill/>
        </p:spPr>
        <p:txBody>
          <a:bodyPr wrap="square" rtlCol="0">
            <a:spAutoFit/>
          </a:bodyPr>
          <a:lstStyle/>
          <a:p>
            <a:r>
              <a:rPr lang="en-US" sz="3600" b="1" dirty="0" smtClean="0">
                <a:solidFill>
                  <a:srgbClr val="FF0000"/>
                </a:solidFill>
              </a:rPr>
              <a:t>F</a:t>
            </a:r>
            <a:endParaRPr lang="en-US" sz="3600" b="1" dirty="0">
              <a:solidFill>
                <a:srgbClr val="FF0000"/>
              </a:solidFill>
            </a:endParaRPr>
          </a:p>
        </p:txBody>
      </p:sp>
    </p:spTree>
    <p:extLst>
      <p:ext uri="{BB962C8B-B14F-4D97-AF65-F5344CB8AC3E}">
        <p14:creationId xmlns:p14="http://schemas.microsoft.com/office/powerpoint/2010/main" val="14051318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rgbClr val="00B0F0"/>
                </a:solidFill>
              </a:rPr>
              <a:t>Organize</a:t>
            </a:r>
            <a:endParaRPr lang="en-US" dirty="0">
              <a:solidFill>
                <a:srgbClr val="00B0F0"/>
              </a:solidFill>
            </a:endParaRPr>
          </a:p>
        </p:txBody>
      </p:sp>
      <p:sp>
        <p:nvSpPr>
          <p:cNvPr id="8" name="Text Placeholder 7"/>
          <p:cNvSpPr>
            <a:spLocks noGrp="1"/>
          </p:cNvSpPr>
          <p:nvPr>
            <p:ph type="body" idx="1"/>
          </p:nvPr>
        </p:nvSpPr>
        <p:spPr/>
        <p:txBody>
          <a:bodyPr/>
          <a:lstStyle/>
          <a:p>
            <a:r>
              <a:rPr lang="en-US" dirty="0" smtClean="0"/>
              <a:t>Teacher System</a:t>
            </a:r>
            <a:endParaRPr lang="en-US" dirty="0"/>
          </a:p>
        </p:txBody>
      </p:sp>
      <p:pic>
        <p:nvPicPr>
          <p:cNvPr id="2"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85848" y="2794529"/>
            <a:ext cx="3721252" cy="3852098"/>
          </a:xfrm>
        </p:spPr>
      </p:pic>
      <p:sp>
        <p:nvSpPr>
          <p:cNvPr id="10" name="Text Placeholder 9"/>
          <p:cNvSpPr>
            <a:spLocks noGrp="1"/>
          </p:cNvSpPr>
          <p:nvPr>
            <p:ph type="body" sz="quarter" idx="3"/>
          </p:nvPr>
        </p:nvSpPr>
        <p:spPr/>
        <p:txBody>
          <a:bodyPr/>
          <a:lstStyle/>
          <a:p>
            <a:r>
              <a:rPr lang="en-US" dirty="0" smtClean="0"/>
              <a:t>Student System</a:t>
            </a:r>
            <a:endParaRPr lang="en-US" dirty="0"/>
          </a:p>
        </p:txBody>
      </p:sp>
      <p:pic>
        <p:nvPicPr>
          <p:cNvPr id="3" name="Content Placeholder 2"/>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114962" y="2802995"/>
            <a:ext cx="3791168" cy="3843631"/>
          </a:xfrm>
        </p:spPr>
      </p:pic>
      <p:sp>
        <p:nvSpPr>
          <p:cNvPr id="5" name="Footer Placeholder 4"/>
          <p:cNvSpPr>
            <a:spLocks noGrp="1"/>
          </p:cNvSpPr>
          <p:nvPr>
            <p:ph type="ftr" sz="quarter" idx="11"/>
          </p:nvPr>
        </p:nvSpPr>
        <p:spPr/>
        <p:txBody>
          <a:bodyPr/>
          <a:lstStyle/>
          <a:p>
            <a:r>
              <a:rPr lang="en-US" smtClean="0"/>
              <a:t>Concept Schools 2016-2017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204284453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10256</TotalTime>
  <Words>1704</Words>
  <Application>Microsoft Macintosh PowerPoint</Application>
  <PresentationFormat>Widescreen</PresentationFormat>
  <Paragraphs>381</Paragraphs>
  <Slides>44</Slides>
  <Notes>26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2" baseType="lpstr">
      <vt:lpstr>Calibri</vt:lpstr>
      <vt:lpstr>Calibri Light</vt:lpstr>
      <vt:lpstr>Comic Sans MS</vt:lpstr>
      <vt:lpstr>Mangal</vt:lpstr>
      <vt:lpstr>Times</vt:lpstr>
      <vt:lpstr>Arial</vt:lpstr>
      <vt:lpstr>Celestial</vt:lpstr>
      <vt:lpstr>WordArt 2.0</vt:lpstr>
      <vt:lpstr>Reading Instruction Variables</vt:lpstr>
      <vt:lpstr>Temperature Check </vt:lpstr>
      <vt:lpstr>Norms </vt:lpstr>
      <vt:lpstr>Outcomes</vt:lpstr>
      <vt:lpstr>Paradigm for Data Analysis</vt:lpstr>
      <vt:lpstr>Paradigm Questions</vt:lpstr>
      <vt:lpstr>Delineate  </vt:lpstr>
      <vt:lpstr>Synthesize</vt:lpstr>
      <vt:lpstr>Organize</vt:lpstr>
      <vt:lpstr>Differentiation: The FoRMATIVE Assessment  </vt:lpstr>
      <vt:lpstr>Differentiation </vt:lpstr>
      <vt:lpstr>Differentiation: The Instruction  </vt:lpstr>
      <vt:lpstr>PowerPoint Presentation</vt:lpstr>
      <vt:lpstr>PowerPoint Presentation</vt:lpstr>
      <vt:lpstr>PowerPoint Presentation</vt:lpstr>
      <vt:lpstr>Synthesize</vt:lpstr>
      <vt:lpstr>PowerPoint Presentation</vt:lpstr>
      <vt:lpstr>Close Reading</vt:lpstr>
      <vt:lpstr>InstructionAl Approach: Balanced Literacy</vt:lpstr>
      <vt:lpstr>Guided Reading</vt:lpstr>
      <vt:lpstr>Groups</vt:lpstr>
      <vt:lpstr>Group Types</vt:lpstr>
      <vt:lpstr>Video of DIVERSE LEARNERS</vt:lpstr>
      <vt:lpstr>The Experts on Guided Vs. Close REading</vt:lpstr>
      <vt:lpstr>Experts</vt:lpstr>
      <vt:lpstr>Guided or Close</vt:lpstr>
      <vt:lpstr>Reading Behaviors</vt:lpstr>
      <vt:lpstr>Lesson Planning Workshop</vt:lpstr>
      <vt:lpstr>Compare Standards to Text</vt:lpstr>
      <vt:lpstr>DifFERENTIATION: Snapshot (7th Grade Classroom) </vt:lpstr>
      <vt:lpstr>PowerPoint Presentation</vt:lpstr>
      <vt:lpstr>Planning Your Lesson  - 14 minutes/10 minutes</vt:lpstr>
      <vt:lpstr>Classroom Simulation </vt:lpstr>
      <vt:lpstr>Bell Ringer:</vt:lpstr>
      <vt:lpstr>MINi-Lesson: Argument </vt:lpstr>
      <vt:lpstr>Students Read Speech Twice</vt:lpstr>
      <vt:lpstr>PowerPoint Presentation</vt:lpstr>
      <vt:lpstr>PowerPoint Presentation</vt:lpstr>
      <vt:lpstr>Exit Slips</vt:lpstr>
      <vt:lpstr>PowerPoint Presentation</vt:lpstr>
      <vt:lpstr>`</vt:lpstr>
      <vt:lpstr>PowerPoint Presentation</vt:lpstr>
      <vt:lpstr>The Differentiated Instruction  </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Differntiating with data</dc:title>
  <dc:creator>Andy Flaherty</dc:creator>
  <cp:lastModifiedBy>Microsoft Office User</cp:lastModifiedBy>
  <cp:revision>197</cp:revision>
  <cp:lastPrinted>2016-11-03T14:35:27Z</cp:lastPrinted>
  <dcterms:created xsi:type="dcterms:W3CDTF">2016-09-15T14:19:46Z</dcterms:created>
  <dcterms:modified xsi:type="dcterms:W3CDTF">2017-01-10T14:21:40Z</dcterms:modified>
</cp:coreProperties>
</file>