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0" r:id="rId1"/>
  </p:sldMasterIdLst>
  <p:notesMasterIdLst>
    <p:notesMasterId r:id="rId16"/>
  </p:notesMasterIdLst>
  <p:sldIdLst>
    <p:sldId id="256" r:id="rId2"/>
    <p:sldId id="269" r:id="rId3"/>
    <p:sldId id="257" r:id="rId4"/>
    <p:sldId id="260" r:id="rId5"/>
    <p:sldId id="263" r:id="rId6"/>
    <p:sldId id="259" r:id="rId7"/>
    <p:sldId id="266" r:id="rId8"/>
    <p:sldId id="258" r:id="rId9"/>
    <p:sldId id="262" r:id="rId10"/>
    <p:sldId id="265" r:id="rId11"/>
    <p:sldId id="268" r:id="rId12"/>
    <p:sldId id="261" r:id="rId13"/>
    <p:sldId id="264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8"/>
    <p:restoredTop sz="91531"/>
  </p:normalViewPr>
  <p:slideViewPr>
    <p:cSldViewPr snapToGrid="0" snapToObjects="1">
      <p:cViewPr>
        <p:scale>
          <a:sx n="80" d="100"/>
          <a:sy n="80" d="100"/>
        </p:scale>
        <p:origin x="1776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32DAE-1980-6D4F-A470-8ECDDDD8A519}" type="datetimeFigureOut">
              <a:rPr lang="en-US" smtClean="0"/>
              <a:t>8/15/17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E2D3B-52A5-8249-952C-9C74E014A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1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E2D3B-52A5-8249-952C-9C74E014A2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00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E2D3B-52A5-8249-952C-9C74E014A2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69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you notice about the text structure?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E2D3B-52A5-8249-952C-9C74E014A2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9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other</a:t>
            </a:r>
            <a:r>
              <a:rPr lang="en-US" baseline="0" dirty="0" smtClean="0"/>
              <a:t> ones do you need?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E2D3B-52A5-8249-952C-9C74E014A2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99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8/15/17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27513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339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9877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2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02583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7234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579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068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4487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76341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03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RtUQ_pz5wlo" TargetMode="Externa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Planning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Concept Schools’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59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annotate text </a:t>
            </a:r>
            <a:r>
              <a:rPr lang="mr-IN" dirty="0" smtClean="0"/>
              <a:t>–</a:t>
            </a:r>
            <a:r>
              <a:rPr lang="en-US" dirty="0" smtClean="0"/>
              <a:t> part to whole</a:t>
            </a:r>
          </a:p>
          <a:p>
            <a:r>
              <a:rPr lang="en-US" dirty="0" smtClean="0"/>
              <a:t>Number paragraphs</a:t>
            </a:r>
            <a:r>
              <a:rPr lang="mr-IN" dirty="0" smtClean="0"/>
              <a:t>…</a:t>
            </a:r>
            <a:r>
              <a:rPr lang="en-US" dirty="0" smtClean="0"/>
              <a:t> trick, exclude the background</a:t>
            </a:r>
          </a:p>
          <a:p>
            <a:r>
              <a:rPr lang="en-US" dirty="0" smtClean="0"/>
              <a:t>Key words or transitions for the type of text</a:t>
            </a:r>
          </a:p>
          <a:p>
            <a:r>
              <a:rPr lang="en-US" dirty="0" smtClean="0"/>
              <a:t>Identify problematic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79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Pick one:</a:t>
            </a:r>
          </a:p>
          <a:p>
            <a:pPr marL="228600" lvl="1">
              <a:buFont typeface="Arial" panose="020B0604020202020204" pitchFamily="34" charset="0"/>
              <a:buChar char="•"/>
            </a:pPr>
            <a:r>
              <a:rPr lang="en-US" sz="2800" dirty="0" smtClean="0"/>
              <a:t>Use text to teach problem solving</a:t>
            </a:r>
          </a:p>
          <a:p>
            <a:r>
              <a:rPr lang="en-US" sz="2800" dirty="0" smtClean="0"/>
              <a:t>Use text to teach methodology and/or habits of mind</a:t>
            </a:r>
            <a:r>
              <a:rPr lang="en-US" sz="1200" dirty="0" smtClean="0"/>
              <a:t>  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5216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Research-Based Strategy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461" y="2286000"/>
            <a:ext cx="4622027" cy="3594100"/>
          </a:xfrm>
        </p:spPr>
      </p:pic>
    </p:spTree>
    <p:extLst>
      <p:ext uri="{BB962C8B-B14F-4D97-AF65-F5344CB8AC3E}">
        <p14:creationId xmlns:p14="http://schemas.microsoft.com/office/powerpoint/2010/main" val="103755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sz="2800" dirty="0" smtClean="0"/>
              <a:t>.  Create a lesson plan/poster for the Essay</a:t>
            </a:r>
          </a:p>
          <a:p>
            <a:pPr lvl="1"/>
            <a:r>
              <a:rPr lang="en-US" sz="2800" dirty="0" smtClean="0"/>
              <a:t>Standards - 2</a:t>
            </a:r>
          </a:p>
          <a:p>
            <a:pPr lvl="1"/>
            <a:r>
              <a:rPr lang="en-US" sz="2800" dirty="0" smtClean="0"/>
              <a:t>Bell Ringer</a:t>
            </a:r>
          </a:p>
          <a:p>
            <a:pPr lvl="1"/>
            <a:r>
              <a:rPr lang="en-US" sz="2800" dirty="0" smtClean="0"/>
              <a:t>Activity/Research based strategy </a:t>
            </a:r>
            <a:r>
              <a:rPr lang="mr-IN" sz="2800" dirty="0" smtClean="0"/>
              <a:t>–</a:t>
            </a:r>
            <a:r>
              <a:rPr lang="en-US" sz="2800" dirty="0" smtClean="0"/>
              <a:t> with steps</a:t>
            </a:r>
          </a:p>
          <a:p>
            <a:pPr lvl="1"/>
            <a:r>
              <a:rPr lang="en-US" sz="2800" dirty="0" smtClean="0"/>
              <a:t>Exit Slip</a:t>
            </a:r>
          </a:p>
        </p:txBody>
      </p:sp>
    </p:spTree>
    <p:extLst>
      <p:ext uri="{BB962C8B-B14F-4D97-AF65-F5344CB8AC3E}">
        <p14:creationId xmlns:p14="http://schemas.microsoft.com/office/powerpoint/2010/main" val="970633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Excerpt from Malcom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32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APPROACHING THE </a:t>
            </a:r>
            <a:br>
              <a:rPr lang="en-US" dirty="0" smtClean="0"/>
            </a:br>
            <a:r>
              <a:rPr lang="en-US" dirty="0" smtClean="0"/>
              <a:t>DIFFICULT?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275" y="2590800"/>
            <a:ext cx="5486400" cy="2984500"/>
          </a:xfrm>
        </p:spPr>
      </p:pic>
    </p:spTree>
    <p:extLst>
      <p:ext uri="{BB962C8B-B14F-4D97-AF65-F5344CB8AC3E}">
        <p14:creationId xmlns:p14="http://schemas.microsoft.com/office/powerpoint/2010/main" val="166038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and Viewing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857" y="2258292"/>
            <a:ext cx="7113562" cy="4135912"/>
          </a:xfrm>
        </p:spPr>
      </p:pic>
    </p:spTree>
    <p:extLst>
      <p:ext uri="{BB962C8B-B14F-4D97-AF65-F5344CB8AC3E}">
        <p14:creationId xmlns:p14="http://schemas.microsoft.com/office/powerpoint/2010/main" val="124447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good lesson Plan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Brainstorm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910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Both of these texts will 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Essential Question: How does my response to change impact who I am?</a:t>
            </a:r>
          </a:p>
          <a:p>
            <a:r>
              <a:rPr lang="en-US" sz="2400" dirty="0" smtClean="0"/>
              <a:t>PBA write an argument or participate in a panel discussion.</a:t>
            </a:r>
          </a:p>
          <a:p>
            <a:r>
              <a:rPr lang="en-US" sz="2400" dirty="0" smtClean="0"/>
              <a:t>Standards</a:t>
            </a:r>
          </a:p>
          <a:p>
            <a:pPr lvl="1"/>
            <a:r>
              <a:rPr lang="en-US" sz="2400" dirty="0" smtClean="0"/>
              <a:t>Media/Visual Literacy</a:t>
            </a:r>
          </a:p>
          <a:p>
            <a:pPr lvl="1"/>
            <a:r>
              <a:rPr lang="en-US" sz="2400" dirty="0" smtClean="0"/>
              <a:t>Reading Information standards</a:t>
            </a:r>
            <a:r>
              <a:rPr lang="mr-IN" sz="2400" dirty="0" smtClean="0"/>
              <a:t>…</a:t>
            </a:r>
            <a:r>
              <a:rPr lang="en-US" sz="2400" dirty="0" smtClean="0"/>
              <a:t> 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>
                <a:solidFill>
                  <a:srgbClr val="FFC000"/>
                </a:solidFill>
              </a:rPr>
              <a:t>Depending on where the unit falls in the year you will need to connect it to your schools focus standards? 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31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 With Text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1622982"/>
            <a:ext cx="6157913" cy="358028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How do you create text dependent questions?</a:t>
            </a:r>
          </a:p>
          <a:p>
            <a:r>
              <a:rPr lang="en-US" dirty="0" smtClean="0"/>
              <a:t>How do you stop n think about what you are seeing?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56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Stop-N-Think to a Hypothesis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At the intersection of Science and Art is awe</a:t>
            </a:r>
          </a:p>
          <a:p>
            <a:endParaRPr lang="en-US" sz="3600" dirty="0"/>
          </a:p>
          <a:p>
            <a:r>
              <a:rPr lang="en-US" sz="3600" dirty="0" smtClean="0"/>
              <a:t>Is a hypothesis a claim?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19374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 With Text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703" y="457199"/>
            <a:ext cx="4476231" cy="5915824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Why are you teaching it?</a:t>
            </a:r>
          </a:p>
          <a:p>
            <a:r>
              <a:rPr lang="en-US" dirty="0" smtClean="0"/>
              <a:t>What does it exemplify?</a:t>
            </a:r>
          </a:p>
          <a:p>
            <a:r>
              <a:rPr lang="en-US" dirty="0" smtClean="0"/>
              <a:t>What type of text is it?</a:t>
            </a:r>
          </a:p>
          <a:p>
            <a:r>
              <a:rPr lang="en-US" dirty="0" smtClean="0"/>
              <a:t>Does it fit the unit essential question?  How?</a:t>
            </a:r>
          </a:p>
          <a:p>
            <a:r>
              <a:rPr lang="en-US" dirty="0" smtClean="0"/>
              <a:t>Can it become a mentor text?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54" y="316397"/>
            <a:ext cx="4566242" cy="603478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508" y="316397"/>
            <a:ext cx="4666141" cy="6034782"/>
          </a:xfrm>
        </p:spPr>
      </p:pic>
    </p:spTree>
    <p:extLst>
      <p:ext uri="{BB962C8B-B14F-4D97-AF65-F5344CB8AC3E}">
        <p14:creationId xmlns:p14="http://schemas.microsoft.com/office/powerpoint/2010/main" val="194740669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126</TotalTime>
  <Words>252</Words>
  <Application>Microsoft Macintosh PowerPoint</Application>
  <PresentationFormat>Widescreen</PresentationFormat>
  <Paragraphs>48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Gill Sans MT</vt:lpstr>
      <vt:lpstr>Impact</vt:lpstr>
      <vt:lpstr>Arial</vt:lpstr>
      <vt:lpstr>Badge</vt:lpstr>
      <vt:lpstr>Lesson Planning </vt:lpstr>
      <vt:lpstr>APPROACHING THE  DIFFICULT?</vt:lpstr>
      <vt:lpstr>Media and Viewing</vt:lpstr>
      <vt:lpstr>What makes a good lesson Plan</vt:lpstr>
      <vt:lpstr>Both of these texts will Fit</vt:lpstr>
      <vt:lpstr>Begin With Text</vt:lpstr>
      <vt:lpstr>Connect Stop-N-Think to a Hypothesis</vt:lpstr>
      <vt:lpstr>Begin With Text</vt:lpstr>
      <vt:lpstr>PowerPoint Presentation</vt:lpstr>
      <vt:lpstr>PowerPoint Presentation</vt:lpstr>
      <vt:lpstr>PowerPoint Presentation</vt:lpstr>
      <vt:lpstr>Research-Based Strategy</vt:lpstr>
      <vt:lpstr>Partners</vt:lpstr>
      <vt:lpstr>Excerpt from Malcom X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Planning </dc:title>
  <dc:creator>Microsoft Office User</dc:creator>
  <cp:lastModifiedBy>Microsoft Office User</cp:lastModifiedBy>
  <cp:revision>12</cp:revision>
  <dcterms:created xsi:type="dcterms:W3CDTF">2017-07-24T16:31:23Z</dcterms:created>
  <dcterms:modified xsi:type="dcterms:W3CDTF">2017-08-15T15:34:04Z</dcterms:modified>
</cp:coreProperties>
</file>