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94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3276F6-B54D-4C15-BAEF-C04AB521E0E3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E0408-465A-4F51-8B70-BD31E89C3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45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teacher</a:t>
            </a:r>
            <a:r>
              <a:rPr lang="en-US" baseline="0" dirty="0" smtClean="0"/>
              <a:t> at KIPP trains everyone for critical thinking by having them write an argument – relevance, accuracy, clarity and </a:t>
            </a:r>
            <a:r>
              <a:rPr lang="en-US" baseline="0" dirty="0" err="1" smtClean="0"/>
              <a:t>secificity</a:t>
            </a:r>
            <a:r>
              <a:rPr lang="en-US" baseline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E0408-465A-4F51-8B70-BD31E89C32D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838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73024AFF-18EA-4B18-BA10-FD040A98C85E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B3F9C437-37D2-453F-8939-DBE440F20CD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4AFF-18EA-4B18-BA10-FD040A98C85E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F9C437-37D2-453F-8939-DBE440F20CD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4AFF-18EA-4B18-BA10-FD040A98C85E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F9C437-37D2-453F-8939-DBE440F20CD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4AFF-18EA-4B18-BA10-FD040A98C85E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F9C437-37D2-453F-8939-DBE440F20CD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73024AFF-18EA-4B18-BA10-FD040A98C85E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B3F9C437-37D2-453F-8939-DBE440F20CD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4AFF-18EA-4B18-BA10-FD040A98C85E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F9C437-37D2-453F-8939-DBE440F20CD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4AFF-18EA-4B18-BA10-FD040A98C85E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F9C437-37D2-453F-8939-DBE440F20CD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4AFF-18EA-4B18-BA10-FD040A98C85E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F9C437-37D2-453F-8939-DBE440F20CD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4AFF-18EA-4B18-BA10-FD040A98C85E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F9C437-37D2-453F-8939-DBE440F20CD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4AFF-18EA-4B18-BA10-FD040A98C85E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F9C437-37D2-453F-8939-DBE440F20CD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4AFF-18EA-4B18-BA10-FD040A98C85E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F9C437-37D2-453F-8939-DBE440F20CDC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3F9C437-37D2-453F-8939-DBE440F20CD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3024AFF-18EA-4B18-BA10-FD040A98C85E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lideshare.net/pwald/deconstructing-an-essay?utm_source=slideshow03&amp;utm_medium=ssemail&amp;utm_campaign=share_slideshow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81400"/>
            <a:ext cx="4876800" cy="2514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Andy Flaherty</a:t>
            </a:r>
          </a:p>
          <a:p>
            <a:r>
              <a:rPr lang="en-US" sz="1800" dirty="0" smtClean="0"/>
              <a:t>Concept English</a:t>
            </a:r>
          </a:p>
          <a:p>
            <a:r>
              <a:rPr lang="en-US" sz="1800" dirty="0" smtClean="0"/>
              <a:t>November 2013</a:t>
            </a:r>
          </a:p>
          <a:p>
            <a:r>
              <a:rPr lang="en-US" sz="2800" dirty="0" smtClean="0"/>
              <a:t>aflaherty@conceptschools.org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Critical Thinking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7791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985010"/>
            <a:ext cx="4710863" cy="342519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KIPP VIDEO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82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35880" y="609601"/>
            <a:ext cx="3017520" cy="990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During Viewing </a:t>
            </a:r>
            <a:endParaRPr lang="en-US" sz="32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255" y="1675855"/>
            <a:ext cx="2946983" cy="3734345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3886200" y="1828800"/>
            <a:ext cx="4267200" cy="5029200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Pose a Question</a:t>
            </a:r>
          </a:p>
          <a:p>
            <a:endParaRPr lang="en-US" sz="2600" dirty="0"/>
          </a:p>
          <a:p>
            <a:r>
              <a:rPr lang="en-US" sz="2600" dirty="0" smtClean="0"/>
              <a:t>Students read or watch and: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List agreements – yes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List disagreements – 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D</a:t>
            </a:r>
            <a:r>
              <a:rPr lang="en-US" sz="2600" dirty="0" smtClean="0"/>
              <a:t>raw conclusions</a:t>
            </a:r>
          </a:p>
          <a:p>
            <a:r>
              <a:rPr lang="en-US" sz="2600" dirty="0" smtClean="0"/>
              <a:t>“Because”</a:t>
            </a:r>
          </a:p>
          <a:p>
            <a:endParaRPr lang="en-US" sz="2600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107950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824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0200" y="609601"/>
            <a:ext cx="2819400" cy="15239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Why Web?</a:t>
            </a:r>
            <a:endParaRPr lang="en-US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286000"/>
            <a:ext cx="2819400" cy="28194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0" y="2438400"/>
            <a:ext cx="3200400" cy="3581400"/>
          </a:xfrm>
        </p:spPr>
        <p:txBody>
          <a:bodyPr>
            <a:normAutofit fontScale="925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Student think better when they can see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Students then have a “shared” list of ideas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Students build community around ideas</a:t>
            </a:r>
          </a:p>
          <a:p>
            <a:endParaRPr lang="en-US" sz="2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572000"/>
            <a:ext cx="107950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647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</a:t>
            </a:r>
            <a:r>
              <a:rPr lang="en-US" sz="2400" dirty="0" smtClean="0"/>
              <a:t>. Use questions</a:t>
            </a:r>
          </a:p>
          <a:p>
            <a:r>
              <a:rPr lang="en-US" sz="2400" dirty="0" smtClean="0"/>
              <a:t>2. Unpack prompts</a:t>
            </a:r>
          </a:p>
          <a:p>
            <a:r>
              <a:rPr lang="en-US" sz="2400" dirty="0" smtClean="0"/>
              <a:t>3. Tools  to enter conversations</a:t>
            </a:r>
          </a:p>
          <a:p>
            <a:r>
              <a:rPr lang="en-US" sz="2400" dirty="0" smtClean="0"/>
              <a:t>4. Model expectations</a:t>
            </a:r>
          </a:p>
          <a:p>
            <a:r>
              <a:rPr lang="en-US" sz="2400" dirty="0" smtClean="0"/>
              <a:t>5. Encourage constructive controversy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6. Engage through content</a:t>
            </a:r>
          </a:p>
          <a:p>
            <a:r>
              <a:rPr lang="en-US" sz="2400" dirty="0" smtClean="0"/>
              <a:t>7. Use Socratic discussions</a:t>
            </a:r>
          </a:p>
          <a:p>
            <a:r>
              <a:rPr lang="en-US" sz="2400" dirty="0" smtClean="0"/>
              <a:t>8. Assess reasoning differently</a:t>
            </a:r>
          </a:p>
          <a:p>
            <a:r>
              <a:rPr lang="en-US" sz="2400" dirty="0" smtClean="0"/>
              <a:t>9. Use peer evaluations</a:t>
            </a:r>
          </a:p>
          <a:p>
            <a:r>
              <a:rPr lang="en-US" sz="2400" dirty="0" smtClean="0"/>
              <a:t>10. Step back</a:t>
            </a:r>
          </a:p>
          <a:p>
            <a:endParaRPr lang="en-US" sz="2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 Tips for Teaching Critical Thinking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4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304801"/>
            <a:ext cx="3200400" cy="1828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Bloom’s Taxonomy</a:t>
            </a:r>
            <a:endParaRPr lang="en-US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17" y="1925575"/>
            <a:ext cx="3327983" cy="310362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2514600"/>
            <a:ext cx="2743200" cy="312420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Provide students with question frames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250" y="2963863"/>
            <a:ext cx="107950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981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Questions:</a:t>
            </a:r>
          </a:p>
          <a:p>
            <a:r>
              <a:rPr lang="en-US" sz="2800" dirty="0" smtClean="0"/>
              <a:t>Frame assignments</a:t>
            </a:r>
          </a:p>
          <a:p>
            <a:r>
              <a:rPr lang="en-US" sz="2800" dirty="0" smtClean="0"/>
              <a:t>Not right or wrong but arguable</a:t>
            </a:r>
          </a:p>
          <a:p>
            <a:r>
              <a:rPr lang="en-US" sz="2800" dirty="0" smtClean="0"/>
              <a:t>Require synthesis of pieces</a:t>
            </a:r>
            <a:endParaRPr lang="en-US" sz="2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George Washington do as President?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To what extent was George Washington successful as President?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245" y="2762250"/>
            <a:ext cx="10858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7555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609600"/>
            <a:ext cx="2743200" cy="213360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Deconstructing Prompts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www.slideshare.net/pwald/deconstructing-an-essay?utm_source=slideshow03&amp;utm_medium=ssemail&amp;utm_campaign=share_slideshow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1600" y="2895600"/>
            <a:ext cx="2743200" cy="3657600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Builds meta-cognition, exposes teaching needs, and promotes deeper learning</a:t>
            </a:r>
            <a:endParaRPr lang="en-US" sz="2800" dirty="0"/>
          </a:p>
        </p:txBody>
      </p:sp>
      <p:sp>
        <p:nvSpPr>
          <p:cNvPr id="5" name="Isosceles Triangle 4"/>
          <p:cNvSpPr/>
          <p:nvPr/>
        </p:nvSpPr>
        <p:spPr>
          <a:xfrm>
            <a:off x="1676400" y="335280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5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137</TotalTime>
  <Words>184</Words>
  <Application>Microsoft Office PowerPoint</Application>
  <PresentationFormat>On-screen Show (4:3)</PresentationFormat>
  <Paragraphs>41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Composite</vt:lpstr>
      <vt:lpstr>Critical Thinking</vt:lpstr>
      <vt:lpstr>KIPP VIDEO </vt:lpstr>
      <vt:lpstr>During Viewing </vt:lpstr>
      <vt:lpstr>Why Web?</vt:lpstr>
      <vt:lpstr>Ten Tips for Teaching Critical Thinking </vt:lpstr>
      <vt:lpstr>Bloom’s Taxonomy</vt:lpstr>
      <vt:lpstr>What did George Washington do as President?  To what extent was George Washington successful as President?</vt:lpstr>
      <vt:lpstr>Deconstructing Prompts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Thinking</dc:title>
  <dc:creator>Andy Flaherty</dc:creator>
  <cp:lastModifiedBy>Andy Flaherty</cp:lastModifiedBy>
  <cp:revision>12</cp:revision>
  <dcterms:created xsi:type="dcterms:W3CDTF">2013-11-11T13:45:47Z</dcterms:created>
  <dcterms:modified xsi:type="dcterms:W3CDTF">2013-11-12T15:57:02Z</dcterms:modified>
</cp:coreProperties>
</file>