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329" r:id="rId3"/>
    <p:sldId id="322" r:id="rId4"/>
    <p:sldId id="316" r:id="rId5"/>
    <p:sldId id="281" r:id="rId6"/>
    <p:sldId id="341" r:id="rId7"/>
    <p:sldId id="297" r:id="rId8"/>
    <p:sldId id="264" r:id="rId9"/>
    <p:sldId id="299" r:id="rId10"/>
    <p:sldId id="266" r:id="rId11"/>
    <p:sldId id="338" r:id="rId12"/>
    <p:sldId id="348" r:id="rId13"/>
    <p:sldId id="349" r:id="rId14"/>
    <p:sldId id="313" r:id="rId15"/>
    <p:sldId id="294" r:id="rId16"/>
    <p:sldId id="296" r:id="rId17"/>
    <p:sldId id="292" r:id="rId18"/>
    <p:sldId id="324" r:id="rId19"/>
    <p:sldId id="318" r:id="rId20"/>
    <p:sldId id="319" r:id="rId21"/>
    <p:sldId id="325" r:id="rId22"/>
    <p:sldId id="326" r:id="rId23"/>
    <p:sldId id="334" r:id="rId24"/>
    <p:sldId id="335" r:id="rId25"/>
    <p:sldId id="333" r:id="rId26"/>
    <p:sldId id="305" r:id="rId27"/>
    <p:sldId id="298" r:id="rId28"/>
    <p:sldId id="286" r:id="rId29"/>
    <p:sldId id="317" r:id="rId30"/>
    <p:sldId id="342" r:id="rId31"/>
    <p:sldId id="351" r:id="rId32"/>
    <p:sldId id="352" r:id="rId33"/>
    <p:sldId id="332" r:id="rId34"/>
    <p:sldId id="337" r:id="rId35"/>
    <p:sldId id="300" r:id="rId36"/>
    <p:sldId id="302" r:id="rId37"/>
    <p:sldId id="323" r:id="rId38"/>
    <p:sldId id="347" r:id="rId39"/>
    <p:sldId id="345" r:id="rId40"/>
    <p:sldId id="309" r:id="rId41"/>
    <p:sldId id="331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6" autoAdjust="0"/>
    <p:restoredTop sz="91435" autoAdjust="0"/>
  </p:normalViewPr>
  <p:slideViewPr>
    <p:cSldViewPr>
      <p:cViewPr>
        <p:scale>
          <a:sx n="75" d="100"/>
          <a:sy n="75" d="100"/>
        </p:scale>
        <p:origin x="-3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2356A-296F-45FB-BCBB-D28353BA414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7871E7-FB1E-431D-B502-211EF05EBB1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ts val="3800"/>
            </a:lnSpc>
            <a:spcAft>
              <a:spcPts val="0"/>
            </a:spcAft>
          </a:pPr>
          <a:r>
            <a:rPr lang="en-US" sz="3600" dirty="0" smtClean="0"/>
            <a:t>English Language Arts </a:t>
          </a:r>
        </a:p>
        <a:p>
          <a:pPr>
            <a:lnSpc>
              <a:spcPts val="3800"/>
            </a:lnSpc>
            <a:spcAft>
              <a:spcPts val="0"/>
            </a:spcAft>
          </a:pPr>
          <a:r>
            <a:rPr lang="en-US" sz="3600" dirty="0" smtClean="0"/>
            <a:t>Common Core Standards</a:t>
          </a:r>
          <a:endParaRPr lang="en-US" sz="3600" dirty="0"/>
        </a:p>
      </dgm:t>
    </dgm:pt>
    <dgm:pt modelId="{1E85EC2C-F32E-4976-A43B-622A7018E20E}" type="parTrans" cxnId="{70D47306-F1FD-4AC8-A1B2-82427FC8D5CF}">
      <dgm:prSet/>
      <dgm:spPr/>
      <dgm:t>
        <a:bodyPr/>
        <a:lstStyle/>
        <a:p>
          <a:endParaRPr lang="en-US"/>
        </a:p>
      </dgm:t>
    </dgm:pt>
    <dgm:pt modelId="{8FE55A04-EB9D-457F-83EF-27B9E1284713}" type="sibTrans" cxnId="{70D47306-F1FD-4AC8-A1B2-82427FC8D5CF}">
      <dgm:prSet/>
      <dgm:spPr/>
      <dgm:t>
        <a:bodyPr/>
        <a:lstStyle/>
        <a:p>
          <a:endParaRPr lang="en-US"/>
        </a:p>
      </dgm:t>
    </dgm:pt>
    <dgm:pt modelId="{1840BA64-A844-4D4B-8518-C071C48CA8AC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Reading Strand</a:t>
          </a:r>
          <a:endParaRPr lang="en-US" dirty="0"/>
        </a:p>
      </dgm:t>
    </dgm:pt>
    <dgm:pt modelId="{C6097639-6B2E-426C-BCAA-AA998F89E4C5}" type="parTrans" cxnId="{2D140F5B-3129-483C-82BB-61B156F1AB0C}">
      <dgm:prSet/>
      <dgm:spPr/>
      <dgm:t>
        <a:bodyPr/>
        <a:lstStyle/>
        <a:p>
          <a:endParaRPr lang="en-US"/>
        </a:p>
      </dgm:t>
    </dgm:pt>
    <dgm:pt modelId="{9CA4FDE9-A4D2-4F17-91B4-42A3350419C2}" type="sibTrans" cxnId="{2D140F5B-3129-483C-82BB-61B156F1AB0C}">
      <dgm:prSet/>
      <dgm:spPr/>
      <dgm:t>
        <a:bodyPr/>
        <a:lstStyle/>
        <a:p>
          <a:endParaRPr lang="en-US"/>
        </a:p>
      </dgm:t>
    </dgm:pt>
    <dgm:pt modelId="{63C66FFD-D9B6-44F2-9797-E6A37CE416F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/>
      </dgm:spPr>
      <dgm:t>
        <a:bodyPr/>
        <a:lstStyle/>
        <a:p>
          <a:r>
            <a:rPr lang="en-US" dirty="0" smtClean="0"/>
            <a:t>Writing Strand</a:t>
          </a:r>
          <a:endParaRPr lang="en-US" dirty="0"/>
        </a:p>
      </dgm:t>
    </dgm:pt>
    <dgm:pt modelId="{2BFE30F1-AE40-4C85-960D-CACD98912EC1}" type="parTrans" cxnId="{FB7BDF74-9BB2-4F02-A79E-00A3007965BB}">
      <dgm:prSet/>
      <dgm:spPr/>
      <dgm:t>
        <a:bodyPr/>
        <a:lstStyle/>
        <a:p>
          <a:endParaRPr lang="en-US"/>
        </a:p>
      </dgm:t>
    </dgm:pt>
    <dgm:pt modelId="{8D68ABBB-7559-4E3F-AE3E-27D504BC2E18}" type="sibTrans" cxnId="{FB7BDF74-9BB2-4F02-A79E-00A3007965BB}">
      <dgm:prSet/>
      <dgm:spPr/>
      <dgm:t>
        <a:bodyPr/>
        <a:lstStyle/>
        <a:p>
          <a:endParaRPr lang="en-US"/>
        </a:p>
      </dgm:t>
    </dgm:pt>
    <dgm:pt modelId="{C8B04966-D40C-4757-A7E2-DB5A9D2C1ACA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Speaking and Listening Strand</a:t>
          </a:r>
          <a:endParaRPr lang="en-US" dirty="0"/>
        </a:p>
      </dgm:t>
    </dgm:pt>
    <dgm:pt modelId="{5BB9B429-6DE3-472F-9C85-30A49948F5C5}" type="parTrans" cxnId="{81011093-F4F3-440C-9EFA-34FAB55170E0}">
      <dgm:prSet/>
      <dgm:spPr/>
      <dgm:t>
        <a:bodyPr/>
        <a:lstStyle/>
        <a:p>
          <a:endParaRPr lang="en-US"/>
        </a:p>
      </dgm:t>
    </dgm:pt>
    <dgm:pt modelId="{83C30933-4712-4626-81F2-8197F51D1FA4}" type="sibTrans" cxnId="{81011093-F4F3-440C-9EFA-34FAB55170E0}">
      <dgm:prSet/>
      <dgm:spPr/>
      <dgm:t>
        <a:bodyPr/>
        <a:lstStyle/>
        <a:p>
          <a:endParaRPr lang="en-US"/>
        </a:p>
      </dgm:t>
    </dgm:pt>
    <dgm:pt modelId="{809C06EC-5DF2-49DF-9559-E3945D16D67C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Language Strand</a:t>
          </a:r>
          <a:endParaRPr lang="en-US" dirty="0"/>
        </a:p>
      </dgm:t>
    </dgm:pt>
    <dgm:pt modelId="{D7A82C2F-0257-48EF-953E-117D70373892}" type="parTrans" cxnId="{E58518F6-0D3B-4F22-A7BF-2816431EAC8E}">
      <dgm:prSet/>
      <dgm:spPr/>
      <dgm:t>
        <a:bodyPr/>
        <a:lstStyle/>
        <a:p>
          <a:endParaRPr lang="en-US"/>
        </a:p>
      </dgm:t>
    </dgm:pt>
    <dgm:pt modelId="{2AE02742-F514-4DC3-A07F-1FDE718EFF3E}" type="sibTrans" cxnId="{E58518F6-0D3B-4F22-A7BF-2816431EAC8E}">
      <dgm:prSet/>
      <dgm:spPr/>
      <dgm:t>
        <a:bodyPr/>
        <a:lstStyle/>
        <a:p>
          <a:endParaRPr lang="en-US"/>
        </a:p>
      </dgm:t>
    </dgm:pt>
    <dgm:pt modelId="{C7C361DF-4BDC-4737-AFC2-2DA05630BD04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r>
            <a:rPr lang="en-US" sz="1400" dirty="0" smtClean="0">
              <a:solidFill>
                <a:schemeClr val="tx1"/>
              </a:solidFill>
            </a:rPr>
            <a:t>Key Ideas and Details         </a:t>
          </a:r>
          <a:endParaRPr lang="en-US" sz="1400" dirty="0">
            <a:solidFill>
              <a:schemeClr val="tx1"/>
            </a:solidFill>
          </a:endParaRPr>
        </a:p>
      </dgm:t>
    </dgm:pt>
    <dgm:pt modelId="{14DA6CE9-C2C6-4CD1-B9F6-2662A2B4ED3D}" type="parTrans" cxnId="{18B2AC6B-0328-484E-975E-0D394C4FA39D}">
      <dgm:prSet/>
      <dgm:spPr/>
      <dgm:t>
        <a:bodyPr/>
        <a:lstStyle/>
        <a:p>
          <a:endParaRPr lang="en-US"/>
        </a:p>
      </dgm:t>
    </dgm:pt>
    <dgm:pt modelId="{B48994C5-984D-4B6D-9082-5760B9DE7195}" type="sibTrans" cxnId="{18B2AC6B-0328-484E-975E-0D394C4FA39D}">
      <dgm:prSet/>
      <dgm:spPr/>
      <dgm:t>
        <a:bodyPr/>
        <a:lstStyle/>
        <a:p>
          <a:endParaRPr lang="en-US"/>
        </a:p>
      </dgm:t>
    </dgm:pt>
    <dgm:pt modelId="{37CEC7A5-0AED-4480-886C-A3B4421BDF5B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r>
            <a:rPr lang="en-US" sz="1400" dirty="0" smtClean="0">
              <a:solidFill>
                <a:schemeClr val="tx1"/>
              </a:solidFill>
            </a:rPr>
            <a:t>Craft and Structure</a:t>
          </a:r>
          <a:endParaRPr lang="en-US" sz="1400" dirty="0">
            <a:solidFill>
              <a:schemeClr val="tx1"/>
            </a:solidFill>
          </a:endParaRPr>
        </a:p>
      </dgm:t>
    </dgm:pt>
    <dgm:pt modelId="{5C939143-9E7A-4473-B583-FB4E0146A5B3}" type="parTrans" cxnId="{7FD851CA-C5C3-45F8-A9BB-70F223FF9117}">
      <dgm:prSet/>
      <dgm:spPr/>
      <dgm:t>
        <a:bodyPr/>
        <a:lstStyle/>
        <a:p>
          <a:endParaRPr lang="en-US"/>
        </a:p>
      </dgm:t>
    </dgm:pt>
    <dgm:pt modelId="{7C0D9CD8-5F47-42AD-92D1-0E77217F87D2}" type="sibTrans" cxnId="{7FD851CA-C5C3-45F8-A9BB-70F223FF9117}">
      <dgm:prSet/>
      <dgm:spPr/>
      <dgm:t>
        <a:bodyPr/>
        <a:lstStyle/>
        <a:p>
          <a:endParaRPr lang="en-US"/>
        </a:p>
      </dgm:t>
    </dgm:pt>
    <dgm:pt modelId="{4F503AC6-5044-4329-8112-B181F14A3CB2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 smtClean="0">
              <a:solidFill>
                <a:schemeClr val="tx1"/>
              </a:solidFill>
            </a:rPr>
            <a:t>Integration of </a:t>
          </a:r>
          <a:r>
            <a:rPr lang="en-US" sz="1400" dirty="0" smtClean="0">
              <a:solidFill>
                <a:schemeClr val="tx1"/>
              </a:solidFill>
            </a:rPr>
            <a:t>Knowledge</a:t>
          </a:r>
          <a:r>
            <a:rPr lang="en-US" sz="1300" dirty="0" smtClean="0">
              <a:solidFill>
                <a:schemeClr val="tx1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 smtClean="0">
              <a:solidFill>
                <a:schemeClr val="tx1"/>
              </a:solidFill>
            </a:rPr>
            <a:t>and Ideas</a:t>
          </a:r>
          <a:endParaRPr lang="en-US" sz="1300" dirty="0">
            <a:solidFill>
              <a:schemeClr val="tx1"/>
            </a:solidFill>
          </a:endParaRPr>
        </a:p>
      </dgm:t>
    </dgm:pt>
    <dgm:pt modelId="{82DB989B-8D97-4519-BD5D-BD60C245BF1A}" type="parTrans" cxnId="{6A858936-3EBF-4EC4-A31D-84E8226FE4C3}">
      <dgm:prSet/>
      <dgm:spPr/>
      <dgm:t>
        <a:bodyPr/>
        <a:lstStyle/>
        <a:p>
          <a:endParaRPr lang="en-US"/>
        </a:p>
      </dgm:t>
    </dgm:pt>
    <dgm:pt modelId="{0B2E716A-8979-4B4D-AC4A-5953EAF3DC4C}" type="sibTrans" cxnId="{6A858936-3EBF-4EC4-A31D-84E8226FE4C3}">
      <dgm:prSet/>
      <dgm:spPr/>
      <dgm:t>
        <a:bodyPr/>
        <a:lstStyle/>
        <a:p>
          <a:endParaRPr lang="en-US"/>
        </a:p>
      </dgm:t>
    </dgm:pt>
    <dgm:pt modelId="{4152EDDC-CB73-454C-BF05-34543ABF3B29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r>
            <a:rPr lang="en-US" sz="1400" dirty="0" smtClean="0">
              <a:solidFill>
                <a:schemeClr val="tx1"/>
              </a:solidFill>
            </a:rPr>
            <a:t>Range of Reading and Level of Text Complexity</a:t>
          </a:r>
          <a:endParaRPr lang="en-US" sz="1400" dirty="0">
            <a:solidFill>
              <a:schemeClr val="tx1"/>
            </a:solidFill>
          </a:endParaRPr>
        </a:p>
      </dgm:t>
    </dgm:pt>
    <dgm:pt modelId="{9FE1E0E8-0A28-4BB0-B423-AE7F92766C12}" type="parTrans" cxnId="{369F84A1-C2E4-4383-987E-487C111A2130}">
      <dgm:prSet/>
      <dgm:spPr/>
      <dgm:t>
        <a:bodyPr/>
        <a:lstStyle/>
        <a:p>
          <a:endParaRPr lang="en-US"/>
        </a:p>
      </dgm:t>
    </dgm:pt>
    <dgm:pt modelId="{779E3E26-BF9C-4255-A93A-CFE084578E41}" type="sibTrans" cxnId="{369F84A1-C2E4-4383-987E-487C111A2130}">
      <dgm:prSet/>
      <dgm:spPr/>
      <dgm:t>
        <a:bodyPr/>
        <a:lstStyle/>
        <a:p>
          <a:endParaRPr lang="en-US"/>
        </a:p>
      </dgm:t>
    </dgm:pt>
    <dgm:pt modelId="{F6A4828C-F50B-411E-B550-F9A41B32ACE4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r>
            <a:rPr lang="en-US" dirty="0" smtClean="0">
              <a:solidFill>
                <a:schemeClr val="tx1"/>
              </a:solidFill>
            </a:rPr>
            <a:t>Text Types and Purposes</a:t>
          </a:r>
          <a:endParaRPr lang="en-US" dirty="0">
            <a:solidFill>
              <a:schemeClr val="tx1"/>
            </a:solidFill>
          </a:endParaRPr>
        </a:p>
      </dgm:t>
    </dgm:pt>
    <dgm:pt modelId="{3EB38ED9-FBF2-4CDA-8D9E-94187A7351EA}" type="parTrans" cxnId="{863F8614-E9CA-463E-B94E-A94330438768}">
      <dgm:prSet/>
      <dgm:spPr/>
      <dgm:t>
        <a:bodyPr/>
        <a:lstStyle/>
        <a:p>
          <a:endParaRPr lang="en-US"/>
        </a:p>
      </dgm:t>
    </dgm:pt>
    <dgm:pt modelId="{E526B5E8-93F6-4055-BDC4-52DA237584E0}" type="sibTrans" cxnId="{863F8614-E9CA-463E-B94E-A94330438768}">
      <dgm:prSet/>
      <dgm:spPr/>
      <dgm:t>
        <a:bodyPr/>
        <a:lstStyle/>
        <a:p>
          <a:endParaRPr lang="en-US"/>
        </a:p>
      </dgm:t>
    </dgm:pt>
    <dgm:pt modelId="{A7AFF435-8D4B-4555-9ACC-AB3168F6EA27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Production and Distribution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of Writing</a:t>
          </a:r>
          <a:endParaRPr lang="en-US" dirty="0">
            <a:solidFill>
              <a:schemeClr val="tx1"/>
            </a:solidFill>
          </a:endParaRPr>
        </a:p>
      </dgm:t>
    </dgm:pt>
    <dgm:pt modelId="{5C8DB396-C6B6-4D4F-8558-7308BCB5475C}" type="parTrans" cxnId="{14E72891-E541-4BE7-B8D0-2C3776D6960B}">
      <dgm:prSet/>
      <dgm:spPr/>
      <dgm:t>
        <a:bodyPr/>
        <a:lstStyle/>
        <a:p>
          <a:endParaRPr lang="en-US"/>
        </a:p>
      </dgm:t>
    </dgm:pt>
    <dgm:pt modelId="{30F56290-8BEA-42ED-9220-192962EC6950}" type="sibTrans" cxnId="{14E72891-E541-4BE7-B8D0-2C3776D6960B}">
      <dgm:prSet/>
      <dgm:spPr/>
      <dgm:t>
        <a:bodyPr/>
        <a:lstStyle/>
        <a:p>
          <a:endParaRPr lang="en-US"/>
        </a:p>
      </dgm:t>
    </dgm:pt>
    <dgm:pt modelId="{CF250156-2084-468E-A2EC-0A06C51DE9DB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r>
            <a:rPr lang="en-US" dirty="0" smtClean="0">
              <a:solidFill>
                <a:schemeClr val="tx1"/>
              </a:solidFill>
            </a:rPr>
            <a:t>Research to Build Knowledge</a:t>
          </a:r>
          <a:endParaRPr lang="en-US" dirty="0">
            <a:solidFill>
              <a:schemeClr val="tx1"/>
            </a:solidFill>
          </a:endParaRPr>
        </a:p>
      </dgm:t>
    </dgm:pt>
    <dgm:pt modelId="{ADEFE559-FBF1-4777-B7ED-6366E5F9F99D}" type="parTrans" cxnId="{315FA701-51AF-4BA5-BC8B-27F2B7D3CF92}">
      <dgm:prSet/>
      <dgm:spPr/>
      <dgm:t>
        <a:bodyPr/>
        <a:lstStyle/>
        <a:p>
          <a:endParaRPr lang="en-US"/>
        </a:p>
      </dgm:t>
    </dgm:pt>
    <dgm:pt modelId="{1473B5FA-DD58-4A2E-A0DC-CF92E5B28897}" type="sibTrans" cxnId="{315FA701-51AF-4BA5-BC8B-27F2B7D3CF92}">
      <dgm:prSet/>
      <dgm:spPr/>
      <dgm:t>
        <a:bodyPr/>
        <a:lstStyle/>
        <a:p>
          <a:endParaRPr lang="en-US"/>
        </a:p>
      </dgm:t>
    </dgm:pt>
    <dgm:pt modelId="{5C6FA538-FF64-4D5F-8205-0AB545FCB3B4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r>
            <a:rPr lang="en-US" dirty="0" smtClean="0">
              <a:solidFill>
                <a:schemeClr val="tx1"/>
              </a:solidFill>
            </a:rPr>
            <a:t>Range of Writing </a:t>
          </a:r>
          <a:endParaRPr lang="en-US" dirty="0">
            <a:solidFill>
              <a:schemeClr val="tx1"/>
            </a:solidFill>
          </a:endParaRPr>
        </a:p>
      </dgm:t>
    </dgm:pt>
    <dgm:pt modelId="{8AB6CE9E-FB90-4358-8198-AD386F474C01}" type="parTrans" cxnId="{5B5D63EA-9F90-431C-8E5B-70572175FE49}">
      <dgm:prSet/>
      <dgm:spPr/>
      <dgm:t>
        <a:bodyPr/>
        <a:lstStyle/>
        <a:p>
          <a:endParaRPr lang="en-US"/>
        </a:p>
      </dgm:t>
    </dgm:pt>
    <dgm:pt modelId="{3773F636-09FF-4DFD-991F-EA87D83BA8B0}" type="sibTrans" cxnId="{5B5D63EA-9F90-431C-8E5B-70572175FE49}">
      <dgm:prSet/>
      <dgm:spPr/>
      <dgm:t>
        <a:bodyPr/>
        <a:lstStyle/>
        <a:p>
          <a:endParaRPr lang="en-US"/>
        </a:p>
      </dgm:t>
    </dgm:pt>
    <dgm:pt modelId="{2330F217-CA07-49E0-8169-0BE84D5F8D6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r>
            <a:rPr lang="en-US" dirty="0" smtClean="0">
              <a:solidFill>
                <a:schemeClr val="tx1"/>
              </a:solidFill>
            </a:rPr>
            <a:t>Comprehension and Collaboration</a:t>
          </a:r>
          <a:endParaRPr lang="en-US" dirty="0">
            <a:solidFill>
              <a:schemeClr val="tx1"/>
            </a:solidFill>
          </a:endParaRPr>
        </a:p>
      </dgm:t>
    </dgm:pt>
    <dgm:pt modelId="{846AD1AB-D2D9-4C90-931E-80ECF154CD95}" type="parTrans" cxnId="{326DA3AE-91FD-4D2C-9AF4-6B95760DA965}">
      <dgm:prSet/>
      <dgm:spPr/>
      <dgm:t>
        <a:bodyPr/>
        <a:lstStyle/>
        <a:p>
          <a:endParaRPr lang="en-US"/>
        </a:p>
      </dgm:t>
    </dgm:pt>
    <dgm:pt modelId="{6165EE0A-9240-4DD8-81A4-513B9CFD426A}" type="sibTrans" cxnId="{326DA3AE-91FD-4D2C-9AF4-6B95760DA965}">
      <dgm:prSet/>
      <dgm:spPr/>
      <dgm:t>
        <a:bodyPr/>
        <a:lstStyle/>
        <a:p>
          <a:endParaRPr lang="en-US"/>
        </a:p>
      </dgm:t>
    </dgm:pt>
    <dgm:pt modelId="{FBC2B219-E3AA-4C0E-8375-EDA34E3197B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Presentation of Knowledge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and Ideas</a:t>
          </a:r>
          <a:endParaRPr lang="en-US" dirty="0">
            <a:solidFill>
              <a:schemeClr val="tx1"/>
            </a:solidFill>
          </a:endParaRPr>
        </a:p>
      </dgm:t>
    </dgm:pt>
    <dgm:pt modelId="{A8727DC1-4820-4800-B289-1729A4C65FA1}" type="parTrans" cxnId="{0EB85FC9-B5C8-4AF2-8F7A-BA58C4189D04}">
      <dgm:prSet/>
      <dgm:spPr/>
      <dgm:t>
        <a:bodyPr/>
        <a:lstStyle/>
        <a:p>
          <a:endParaRPr lang="en-US"/>
        </a:p>
      </dgm:t>
    </dgm:pt>
    <dgm:pt modelId="{083AC481-E4A4-4B8E-B274-C604874B4F41}" type="sibTrans" cxnId="{0EB85FC9-B5C8-4AF2-8F7A-BA58C4189D04}">
      <dgm:prSet/>
      <dgm:spPr/>
      <dgm:t>
        <a:bodyPr/>
        <a:lstStyle/>
        <a:p>
          <a:endParaRPr lang="en-US"/>
        </a:p>
      </dgm:t>
    </dgm:pt>
    <dgm:pt modelId="{61E2FA93-03AD-4D6D-8575-9A36C5603E9A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Conventions of 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Standard English</a:t>
          </a:r>
          <a:endParaRPr lang="en-US" dirty="0">
            <a:solidFill>
              <a:schemeClr val="tx1"/>
            </a:solidFill>
          </a:endParaRPr>
        </a:p>
      </dgm:t>
    </dgm:pt>
    <dgm:pt modelId="{034354C1-1E1C-4629-A23F-1231C557DFB7}" type="parTrans" cxnId="{0BB7CC4B-008F-4A44-9671-7A887C5F3D1D}">
      <dgm:prSet/>
      <dgm:spPr/>
      <dgm:t>
        <a:bodyPr/>
        <a:lstStyle/>
        <a:p>
          <a:endParaRPr lang="en-US"/>
        </a:p>
      </dgm:t>
    </dgm:pt>
    <dgm:pt modelId="{0D3A45B0-3169-4462-BBD2-417DB3BC61BA}" type="sibTrans" cxnId="{0BB7CC4B-008F-4A44-9671-7A887C5F3D1D}">
      <dgm:prSet/>
      <dgm:spPr/>
      <dgm:t>
        <a:bodyPr/>
        <a:lstStyle/>
        <a:p>
          <a:endParaRPr lang="en-US"/>
        </a:p>
      </dgm:t>
    </dgm:pt>
    <dgm:pt modelId="{B8E1D315-C1CD-4B9C-A70B-3BF7CCAF72FD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r>
            <a:rPr lang="en-US" dirty="0" smtClean="0">
              <a:solidFill>
                <a:schemeClr val="tx1"/>
              </a:solidFill>
            </a:rPr>
            <a:t>Knowledge of Language</a:t>
          </a:r>
          <a:endParaRPr lang="en-US" dirty="0">
            <a:solidFill>
              <a:schemeClr val="tx1"/>
            </a:solidFill>
          </a:endParaRPr>
        </a:p>
      </dgm:t>
    </dgm:pt>
    <dgm:pt modelId="{ECCC5325-9F7A-480D-A3D3-8A1D4D3191C0}" type="parTrans" cxnId="{F3BE5856-1CCB-4CD8-805E-2F811A0DF21A}">
      <dgm:prSet/>
      <dgm:spPr/>
      <dgm:t>
        <a:bodyPr/>
        <a:lstStyle/>
        <a:p>
          <a:endParaRPr lang="en-US"/>
        </a:p>
      </dgm:t>
    </dgm:pt>
    <dgm:pt modelId="{F4ABEEDA-FE65-4358-962A-1956BC28A6AB}" type="sibTrans" cxnId="{F3BE5856-1CCB-4CD8-805E-2F811A0DF21A}">
      <dgm:prSet/>
      <dgm:spPr/>
      <dgm:t>
        <a:bodyPr/>
        <a:lstStyle/>
        <a:p>
          <a:endParaRPr lang="en-US"/>
        </a:p>
      </dgm:t>
    </dgm:pt>
    <dgm:pt modelId="{129F5AE4-398E-4F50-8E4C-55AC45850BBE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9525">
          <a:solidFill>
            <a:schemeClr val="tx2"/>
          </a:solidFill>
        </a:ln>
      </dgm:spPr>
      <dgm:t>
        <a:bodyPr vert="vert270"/>
        <a:lstStyle/>
        <a:p>
          <a:r>
            <a:rPr lang="en-US" dirty="0" smtClean="0">
              <a:solidFill>
                <a:schemeClr val="tx1"/>
              </a:solidFill>
            </a:rPr>
            <a:t>Vocabulary Acquisition and Use</a:t>
          </a:r>
          <a:endParaRPr lang="en-US" dirty="0">
            <a:solidFill>
              <a:schemeClr val="tx1"/>
            </a:solidFill>
          </a:endParaRPr>
        </a:p>
      </dgm:t>
    </dgm:pt>
    <dgm:pt modelId="{B5E1A701-D403-4AC9-8F04-FA5FCD19C18F}" type="parTrans" cxnId="{A93AEEEB-B2E7-47BF-B35A-68CF4E7B848E}">
      <dgm:prSet/>
      <dgm:spPr/>
      <dgm:t>
        <a:bodyPr/>
        <a:lstStyle/>
        <a:p>
          <a:endParaRPr lang="en-US"/>
        </a:p>
      </dgm:t>
    </dgm:pt>
    <dgm:pt modelId="{5DA5D360-782E-4BB3-8C4D-40B21AF3752A}" type="sibTrans" cxnId="{A93AEEEB-B2E7-47BF-B35A-68CF4E7B848E}">
      <dgm:prSet/>
      <dgm:spPr/>
      <dgm:t>
        <a:bodyPr/>
        <a:lstStyle/>
        <a:p>
          <a:endParaRPr lang="en-US"/>
        </a:p>
      </dgm:t>
    </dgm:pt>
    <dgm:pt modelId="{3B62C05D-C8F6-4498-97B8-5872A80D0120}" type="pres">
      <dgm:prSet presAssocID="{AC72356A-296F-45FB-BCBB-D28353BA41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DDDCD3-2900-4595-9514-F8C660A432D7}" type="pres">
      <dgm:prSet presAssocID="{D97871E7-FB1E-431D-B502-211EF05EBB18}" presName="vertOne" presStyleCnt="0"/>
      <dgm:spPr/>
    </dgm:pt>
    <dgm:pt modelId="{03F06D8A-9C25-4373-8F92-75CFA56CA244}" type="pres">
      <dgm:prSet presAssocID="{D97871E7-FB1E-431D-B502-211EF05EBB18}" presName="txOne" presStyleLbl="node0" presStyleIdx="0" presStyleCnt="1" custScaleY="48726" custLinFactNeighborX="919" custLinFactNeighborY="-9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9E141F-5FAD-4104-8698-D28C3B1BD9A0}" type="pres">
      <dgm:prSet presAssocID="{D97871E7-FB1E-431D-B502-211EF05EBB18}" presName="parTransOne" presStyleCnt="0"/>
      <dgm:spPr/>
    </dgm:pt>
    <dgm:pt modelId="{A70102B3-C2AA-46BA-A58E-5C6D551A3D56}" type="pres">
      <dgm:prSet presAssocID="{D97871E7-FB1E-431D-B502-211EF05EBB18}" presName="horzOne" presStyleCnt="0"/>
      <dgm:spPr/>
    </dgm:pt>
    <dgm:pt modelId="{5C4A5315-2711-4C9B-99DE-AB8AE31A3BA1}" type="pres">
      <dgm:prSet presAssocID="{1840BA64-A844-4D4B-8518-C071C48CA8AC}" presName="vertTwo" presStyleCnt="0"/>
      <dgm:spPr/>
    </dgm:pt>
    <dgm:pt modelId="{05CBB7E5-77CC-4674-AAA1-3A2FDA7F6BE3}" type="pres">
      <dgm:prSet presAssocID="{1840BA64-A844-4D4B-8518-C071C48CA8AC}" presName="txTwo" presStyleLbl="node2" presStyleIdx="0" presStyleCnt="4" custLinFactNeighborX="-530" custLinFactNeighborY="-36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607DD-465E-443C-AC05-69AF51E6F82A}" type="pres">
      <dgm:prSet presAssocID="{1840BA64-A844-4D4B-8518-C071C48CA8AC}" presName="parTransTwo" presStyleCnt="0"/>
      <dgm:spPr/>
    </dgm:pt>
    <dgm:pt modelId="{F3816FB7-7EA2-4C59-A011-3A6415B4225D}" type="pres">
      <dgm:prSet presAssocID="{1840BA64-A844-4D4B-8518-C071C48CA8AC}" presName="horzTwo" presStyleCnt="0"/>
      <dgm:spPr/>
    </dgm:pt>
    <dgm:pt modelId="{650A6A25-AB88-4CB6-B840-B394107BB181}" type="pres">
      <dgm:prSet presAssocID="{C7C361DF-4BDC-4737-AFC2-2DA05630BD04}" presName="vertThree" presStyleCnt="0"/>
      <dgm:spPr/>
    </dgm:pt>
    <dgm:pt modelId="{849A1096-4733-4ACB-B743-91FEF7ACE82F}" type="pres">
      <dgm:prSet presAssocID="{C7C361DF-4BDC-4737-AFC2-2DA05630BD04}" presName="txThree" presStyleLbl="node3" presStyleIdx="0" presStyleCnt="13" custScaleX="27722" custLinFactNeighborX="820" custLinFactNeighborY="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366B0-10AD-45BB-A225-6D4D26E381AD}" type="pres">
      <dgm:prSet presAssocID="{C7C361DF-4BDC-4737-AFC2-2DA05630BD04}" presName="horzThree" presStyleCnt="0"/>
      <dgm:spPr/>
    </dgm:pt>
    <dgm:pt modelId="{4D630202-5FD4-4AD2-A545-872BA6783D64}" type="pres">
      <dgm:prSet presAssocID="{B48994C5-984D-4B6D-9082-5760B9DE7195}" presName="sibSpaceThree" presStyleCnt="0"/>
      <dgm:spPr/>
    </dgm:pt>
    <dgm:pt modelId="{317A5653-70AC-4921-9C49-A057CDE6736F}" type="pres">
      <dgm:prSet presAssocID="{37CEC7A5-0AED-4480-886C-A3B4421BDF5B}" presName="vertThree" presStyleCnt="0"/>
      <dgm:spPr/>
    </dgm:pt>
    <dgm:pt modelId="{38516371-8524-4C3E-9AB8-D2FAB841D2B8}" type="pres">
      <dgm:prSet presAssocID="{37CEC7A5-0AED-4480-886C-A3B4421BDF5B}" presName="txThree" presStyleLbl="node3" presStyleIdx="1" presStyleCnt="13" custScaleX="26318" custLinFactNeighborX="1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E1E2BC-BA00-470B-9999-47FAEBEECB83}" type="pres">
      <dgm:prSet presAssocID="{37CEC7A5-0AED-4480-886C-A3B4421BDF5B}" presName="horzThree" presStyleCnt="0"/>
      <dgm:spPr/>
    </dgm:pt>
    <dgm:pt modelId="{8979B96B-C051-4867-8723-0E1BC049933D}" type="pres">
      <dgm:prSet presAssocID="{7C0D9CD8-5F47-42AD-92D1-0E77217F87D2}" presName="sibSpaceThree" presStyleCnt="0"/>
      <dgm:spPr/>
    </dgm:pt>
    <dgm:pt modelId="{1A942398-CCEE-41EE-B1F9-B6E72A4868EF}" type="pres">
      <dgm:prSet presAssocID="{4F503AC6-5044-4329-8112-B181F14A3CB2}" presName="vertThree" presStyleCnt="0"/>
      <dgm:spPr/>
    </dgm:pt>
    <dgm:pt modelId="{2F924144-8D77-4F74-B38F-1D948694D8B9}" type="pres">
      <dgm:prSet presAssocID="{4F503AC6-5044-4329-8112-B181F14A3CB2}" presName="txThree" presStyleLbl="node3" presStyleIdx="2" presStyleCnt="13" custScaleX="44738" custLinFactNeighborX="1102" custLinFactNeighborY="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C2726-F3E9-465F-98E9-5A53D67540F7}" type="pres">
      <dgm:prSet presAssocID="{4F503AC6-5044-4329-8112-B181F14A3CB2}" presName="horzThree" presStyleCnt="0"/>
      <dgm:spPr/>
    </dgm:pt>
    <dgm:pt modelId="{B74F96C0-6111-40AD-87C9-B42852A4C20A}" type="pres">
      <dgm:prSet presAssocID="{0B2E716A-8979-4B4D-AC4A-5953EAF3DC4C}" presName="sibSpaceThree" presStyleCnt="0"/>
      <dgm:spPr/>
    </dgm:pt>
    <dgm:pt modelId="{B9CE3CF9-7599-4ACB-92E7-3D49D48476F1}" type="pres">
      <dgm:prSet presAssocID="{4152EDDC-CB73-454C-BF05-34543ABF3B29}" presName="vertThree" presStyleCnt="0"/>
      <dgm:spPr/>
    </dgm:pt>
    <dgm:pt modelId="{16011AD0-69CA-4AED-A5B4-B5EB1C6DEB51}" type="pres">
      <dgm:prSet presAssocID="{4152EDDC-CB73-454C-BF05-34543ABF3B29}" presName="txThree" presStyleLbl="node3" presStyleIdx="3" presStyleCnt="13" custScaleX="46312" custLinFactNeighborX="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00DD5D-E362-40EB-9A2A-36973B2FE1F1}" type="pres">
      <dgm:prSet presAssocID="{4152EDDC-CB73-454C-BF05-34543ABF3B29}" presName="horzThree" presStyleCnt="0"/>
      <dgm:spPr/>
    </dgm:pt>
    <dgm:pt modelId="{3C076804-0D4E-4E51-8D21-58898C13C3FD}" type="pres">
      <dgm:prSet presAssocID="{9CA4FDE9-A4D2-4F17-91B4-42A3350419C2}" presName="sibSpaceTwo" presStyleCnt="0"/>
      <dgm:spPr/>
    </dgm:pt>
    <dgm:pt modelId="{7D4A4622-02A4-403C-B148-2BF6D4F9BE62}" type="pres">
      <dgm:prSet presAssocID="{63C66FFD-D9B6-44F2-9797-E6A37CE416F8}" presName="vertTwo" presStyleCnt="0"/>
      <dgm:spPr/>
    </dgm:pt>
    <dgm:pt modelId="{70EA43F9-D234-40B5-8264-2F55FED66630}" type="pres">
      <dgm:prSet presAssocID="{63C66FFD-D9B6-44F2-9797-E6A37CE416F8}" presName="txTwo" presStyleLbl="node2" presStyleIdx="1" presStyleCnt="4" custLinFactNeighborX="-457" custLinFactNeighborY="-36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9BB17-6A4E-4CD2-AAA3-09E52F291225}" type="pres">
      <dgm:prSet presAssocID="{63C66FFD-D9B6-44F2-9797-E6A37CE416F8}" presName="parTransTwo" presStyleCnt="0"/>
      <dgm:spPr/>
    </dgm:pt>
    <dgm:pt modelId="{EA6FA805-856A-4542-B061-66179027F289}" type="pres">
      <dgm:prSet presAssocID="{63C66FFD-D9B6-44F2-9797-E6A37CE416F8}" presName="horzTwo" presStyleCnt="0"/>
      <dgm:spPr/>
    </dgm:pt>
    <dgm:pt modelId="{F81991EE-A47C-4FA3-88D4-99B79CF2106E}" type="pres">
      <dgm:prSet presAssocID="{F6A4828C-F50B-411E-B550-F9A41B32ACE4}" presName="vertThree" presStyleCnt="0"/>
      <dgm:spPr/>
    </dgm:pt>
    <dgm:pt modelId="{7CC4B6EE-5830-4F61-8090-9EAFE91863BB}" type="pres">
      <dgm:prSet presAssocID="{F6A4828C-F50B-411E-B550-F9A41B32ACE4}" presName="txThree" presStyleLbl="node3" presStyleIdx="4" presStyleCnt="13" custScaleX="33422" custLinFactNeighborX="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06B22-452B-4C7B-99D4-42DE1448356B}" type="pres">
      <dgm:prSet presAssocID="{F6A4828C-F50B-411E-B550-F9A41B32ACE4}" presName="horzThree" presStyleCnt="0"/>
      <dgm:spPr/>
    </dgm:pt>
    <dgm:pt modelId="{5755FBDC-D7D3-4150-B95F-E14542E995BF}" type="pres">
      <dgm:prSet presAssocID="{E526B5E8-93F6-4055-BDC4-52DA237584E0}" presName="sibSpaceThree" presStyleCnt="0"/>
      <dgm:spPr/>
    </dgm:pt>
    <dgm:pt modelId="{8BBE7995-D646-4535-8E62-8904041A0639}" type="pres">
      <dgm:prSet presAssocID="{A7AFF435-8D4B-4555-9ACC-AB3168F6EA27}" presName="vertThree" presStyleCnt="0"/>
      <dgm:spPr/>
    </dgm:pt>
    <dgm:pt modelId="{6D0B2812-145E-439D-8427-2D2F4E831819}" type="pres">
      <dgm:prSet presAssocID="{A7AFF435-8D4B-4555-9ACC-AB3168F6EA27}" presName="txThree" presStyleLbl="node3" presStyleIdx="5" presStyleCnt="13" custScaleX="48978" custLinFactNeighborX="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62E45-4A85-4193-ACF0-9528F579FE3D}" type="pres">
      <dgm:prSet presAssocID="{A7AFF435-8D4B-4555-9ACC-AB3168F6EA27}" presName="horzThree" presStyleCnt="0"/>
      <dgm:spPr/>
    </dgm:pt>
    <dgm:pt modelId="{659D0FE2-4848-4863-9E56-BEB8A848320B}" type="pres">
      <dgm:prSet presAssocID="{30F56290-8BEA-42ED-9220-192962EC6950}" presName="sibSpaceThree" presStyleCnt="0"/>
      <dgm:spPr/>
    </dgm:pt>
    <dgm:pt modelId="{39FE797A-E981-4A20-B257-E1A9DE4CBC04}" type="pres">
      <dgm:prSet presAssocID="{CF250156-2084-468E-A2EC-0A06C51DE9DB}" presName="vertThree" presStyleCnt="0"/>
      <dgm:spPr/>
    </dgm:pt>
    <dgm:pt modelId="{2FF9B1AB-BBEE-45AD-B4CC-0EFA2177F73A}" type="pres">
      <dgm:prSet presAssocID="{CF250156-2084-468E-A2EC-0A06C51DE9DB}" presName="txThree" presStyleLbl="node3" presStyleIdx="6" presStyleCnt="13" custScaleX="32634" custLinFactNeighborX="614" custLinFactNeighborY="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373E1-816C-4EC1-9E15-C33A2B161832}" type="pres">
      <dgm:prSet presAssocID="{CF250156-2084-468E-A2EC-0A06C51DE9DB}" presName="horzThree" presStyleCnt="0"/>
      <dgm:spPr/>
    </dgm:pt>
    <dgm:pt modelId="{43C76910-D921-4991-9C85-0FFDDFE552B7}" type="pres">
      <dgm:prSet presAssocID="{1473B5FA-DD58-4A2E-A0DC-CF92E5B28897}" presName="sibSpaceThree" presStyleCnt="0"/>
      <dgm:spPr/>
    </dgm:pt>
    <dgm:pt modelId="{C07FD0BE-7CEC-430A-A4FB-689E55D175C6}" type="pres">
      <dgm:prSet presAssocID="{5C6FA538-FF64-4D5F-8205-0AB545FCB3B4}" presName="vertThree" presStyleCnt="0"/>
      <dgm:spPr/>
    </dgm:pt>
    <dgm:pt modelId="{688DE128-5D8C-44A0-9EFB-5033F23AF3CD}" type="pres">
      <dgm:prSet presAssocID="{5C6FA538-FF64-4D5F-8205-0AB545FCB3B4}" presName="txThree" presStyleLbl="node3" presStyleIdx="7" presStyleCnt="13" custScaleX="39090" custLinFactNeighborX="1301" custLinFactNeighborY="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0D0700-62AB-4E7F-9E72-F189DEA38911}" type="pres">
      <dgm:prSet presAssocID="{5C6FA538-FF64-4D5F-8205-0AB545FCB3B4}" presName="horzThree" presStyleCnt="0"/>
      <dgm:spPr/>
    </dgm:pt>
    <dgm:pt modelId="{C3CDF1FA-C52F-40F6-81D7-E9B75C1EE5B3}" type="pres">
      <dgm:prSet presAssocID="{8D68ABBB-7559-4E3F-AE3E-27D504BC2E18}" presName="sibSpaceTwo" presStyleCnt="0"/>
      <dgm:spPr/>
    </dgm:pt>
    <dgm:pt modelId="{5A0C33AB-ACC2-47DA-AC0B-83F8C9CB2424}" type="pres">
      <dgm:prSet presAssocID="{C8B04966-D40C-4757-A7E2-DB5A9D2C1ACA}" presName="vertTwo" presStyleCnt="0"/>
      <dgm:spPr/>
    </dgm:pt>
    <dgm:pt modelId="{9A2B51BC-AC7A-4925-87FF-1C3E394AF832}" type="pres">
      <dgm:prSet presAssocID="{C8B04966-D40C-4757-A7E2-DB5A9D2C1ACA}" presName="txTwo" presStyleLbl="node2" presStyleIdx="2" presStyleCnt="4" custLinFactNeighborY="-36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E9AB2-CA01-4D9A-BFDD-AD3BF129A303}" type="pres">
      <dgm:prSet presAssocID="{C8B04966-D40C-4757-A7E2-DB5A9D2C1ACA}" presName="parTransTwo" presStyleCnt="0"/>
      <dgm:spPr/>
    </dgm:pt>
    <dgm:pt modelId="{0EBF9EDE-6E65-4C3F-97DC-2AB010B6E2CF}" type="pres">
      <dgm:prSet presAssocID="{C8B04966-D40C-4757-A7E2-DB5A9D2C1ACA}" presName="horzTwo" presStyleCnt="0"/>
      <dgm:spPr/>
    </dgm:pt>
    <dgm:pt modelId="{E7D3AF78-DB7F-4825-973E-22626C7F4A20}" type="pres">
      <dgm:prSet presAssocID="{2330F217-CA07-49E0-8169-0BE84D5F8D65}" presName="vertThree" presStyleCnt="0"/>
      <dgm:spPr/>
    </dgm:pt>
    <dgm:pt modelId="{E564F9CF-162F-482D-AE23-04291E43C38B}" type="pres">
      <dgm:prSet presAssocID="{2330F217-CA07-49E0-8169-0BE84D5F8D65}" presName="txThree" presStyleLbl="node3" presStyleIdx="8" presStyleCnt="13" custScaleX="54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5B950D-1F32-43DE-A9C6-8E1E6329A44A}" type="pres">
      <dgm:prSet presAssocID="{2330F217-CA07-49E0-8169-0BE84D5F8D65}" presName="horzThree" presStyleCnt="0"/>
      <dgm:spPr/>
    </dgm:pt>
    <dgm:pt modelId="{7523DBC5-1C2B-4939-94E2-F1F9A551E1FC}" type="pres">
      <dgm:prSet presAssocID="{6165EE0A-9240-4DD8-81A4-513B9CFD426A}" presName="sibSpaceThree" presStyleCnt="0"/>
      <dgm:spPr/>
    </dgm:pt>
    <dgm:pt modelId="{5BE20A3C-A517-4F54-85C0-990F9F0C485D}" type="pres">
      <dgm:prSet presAssocID="{FBC2B219-E3AA-4C0E-8375-EDA34E3197B5}" presName="vertThree" presStyleCnt="0"/>
      <dgm:spPr/>
    </dgm:pt>
    <dgm:pt modelId="{5C2F849B-643A-4211-9FE0-CDDAF99F2883}" type="pres">
      <dgm:prSet presAssocID="{FBC2B219-E3AA-4C0E-8375-EDA34E3197B5}" presName="txThree" presStyleLbl="node3" presStyleIdx="9" presStyleCnt="13" custScaleX="49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C2DA99-9397-45DE-BC74-62FD878CE166}" type="pres">
      <dgm:prSet presAssocID="{FBC2B219-E3AA-4C0E-8375-EDA34E3197B5}" presName="horzThree" presStyleCnt="0"/>
      <dgm:spPr/>
    </dgm:pt>
    <dgm:pt modelId="{3E450ADB-37DC-409B-A475-F47C59FBEF56}" type="pres">
      <dgm:prSet presAssocID="{83C30933-4712-4626-81F2-8197F51D1FA4}" presName="sibSpaceTwo" presStyleCnt="0"/>
      <dgm:spPr/>
    </dgm:pt>
    <dgm:pt modelId="{69C893AA-FDC9-4AC4-9432-1CAF20F1A96D}" type="pres">
      <dgm:prSet presAssocID="{809C06EC-5DF2-49DF-9559-E3945D16D67C}" presName="vertTwo" presStyleCnt="0"/>
      <dgm:spPr/>
    </dgm:pt>
    <dgm:pt modelId="{F66BFA2C-382C-4985-A018-D2625DEF8623}" type="pres">
      <dgm:prSet presAssocID="{809C06EC-5DF2-49DF-9559-E3945D16D67C}" presName="txTwo" presStyleLbl="node2" presStyleIdx="3" presStyleCnt="4" custLinFactNeighborY="-36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8EB501-2CE7-48F2-B15F-6894FA325415}" type="pres">
      <dgm:prSet presAssocID="{809C06EC-5DF2-49DF-9559-E3945D16D67C}" presName="parTransTwo" presStyleCnt="0"/>
      <dgm:spPr/>
    </dgm:pt>
    <dgm:pt modelId="{46C02458-452B-49F2-B4FE-9586BEE186AB}" type="pres">
      <dgm:prSet presAssocID="{809C06EC-5DF2-49DF-9559-E3945D16D67C}" presName="horzTwo" presStyleCnt="0"/>
      <dgm:spPr/>
    </dgm:pt>
    <dgm:pt modelId="{232593EF-9332-4C78-A726-BF1AE7BB7DD4}" type="pres">
      <dgm:prSet presAssocID="{61E2FA93-03AD-4D6D-8575-9A36C5603E9A}" presName="vertThree" presStyleCnt="0"/>
      <dgm:spPr/>
    </dgm:pt>
    <dgm:pt modelId="{2B7203A5-6162-4E57-B1A9-C20C65E012ED}" type="pres">
      <dgm:prSet presAssocID="{61E2FA93-03AD-4D6D-8575-9A36C5603E9A}" presName="txThree" presStyleLbl="node3" presStyleIdx="10" presStyleCnt="13" custScaleX="46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8DB85-3505-40DB-8E10-BFA7A8AEBBD5}" type="pres">
      <dgm:prSet presAssocID="{61E2FA93-03AD-4D6D-8575-9A36C5603E9A}" presName="horzThree" presStyleCnt="0"/>
      <dgm:spPr/>
    </dgm:pt>
    <dgm:pt modelId="{DE1317E1-6057-44B9-AEAC-B9AAD6CA8F88}" type="pres">
      <dgm:prSet presAssocID="{0D3A45B0-3169-4462-BBD2-417DB3BC61BA}" presName="sibSpaceThree" presStyleCnt="0"/>
      <dgm:spPr/>
    </dgm:pt>
    <dgm:pt modelId="{A843075E-F046-4FF8-A605-8058BA128247}" type="pres">
      <dgm:prSet presAssocID="{B8E1D315-C1CD-4B9C-A70B-3BF7CCAF72FD}" presName="vertThree" presStyleCnt="0"/>
      <dgm:spPr/>
    </dgm:pt>
    <dgm:pt modelId="{9C9108F9-3BBA-43CB-A1C9-A94079D476AC}" type="pres">
      <dgm:prSet presAssocID="{B8E1D315-C1CD-4B9C-A70B-3BF7CCAF72FD}" presName="txThree" presStyleLbl="node3" presStyleIdx="11" presStyleCnt="13" custScaleX="46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7DEFDB-D70C-4D83-8F1B-C07B91754F64}" type="pres">
      <dgm:prSet presAssocID="{B8E1D315-C1CD-4B9C-A70B-3BF7CCAF72FD}" presName="horzThree" presStyleCnt="0"/>
      <dgm:spPr/>
    </dgm:pt>
    <dgm:pt modelId="{BFC2B590-FF9A-47BE-B87E-16845705A3AB}" type="pres">
      <dgm:prSet presAssocID="{F4ABEEDA-FE65-4358-962A-1956BC28A6AB}" presName="sibSpaceThree" presStyleCnt="0"/>
      <dgm:spPr/>
    </dgm:pt>
    <dgm:pt modelId="{EC933716-F26B-481D-9521-3BEA7BE3499C}" type="pres">
      <dgm:prSet presAssocID="{129F5AE4-398E-4F50-8E4C-55AC45850BBE}" presName="vertThree" presStyleCnt="0"/>
      <dgm:spPr/>
    </dgm:pt>
    <dgm:pt modelId="{8210C437-BE46-452B-90BC-D6697F37EA5D}" type="pres">
      <dgm:prSet presAssocID="{129F5AE4-398E-4F50-8E4C-55AC45850BBE}" presName="txThree" presStyleLbl="node3" presStyleIdx="12" presStyleCnt="13" custScaleX="40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105285-B022-443A-9BDC-854036AE5D48}" type="pres">
      <dgm:prSet presAssocID="{129F5AE4-398E-4F50-8E4C-55AC45850BBE}" presName="horzThree" presStyleCnt="0"/>
      <dgm:spPr/>
    </dgm:pt>
  </dgm:ptLst>
  <dgm:cxnLst>
    <dgm:cxn modelId="{0D6183EA-C285-4885-87ED-0D3423761A51}" type="presOf" srcId="{4F503AC6-5044-4329-8112-B181F14A3CB2}" destId="{2F924144-8D77-4F74-B38F-1D948694D8B9}" srcOrd="0" destOrd="0" presId="urn:microsoft.com/office/officeart/2005/8/layout/hierarchy4"/>
    <dgm:cxn modelId="{18B2AC6B-0328-484E-975E-0D394C4FA39D}" srcId="{1840BA64-A844-4D4B-8518-C071C48CA8AC}" destId="{C7C361DF-4BDC-4737-AFC2-2DA05630BD04}" srcOrd="0" destOrd="0" parTransId="{14DA6CE9-C2C6-4CD1-B9F6-2662A2B4ED3D}" sibTransId="{B48994C5-984D-4B6D-9082-5760B9DE7195}"/>
    <dgm:cxn modelId="{369F84A1-C2E4-4383-987E-487C111A2130}" srcId="{1840BA64-A844-4D4B-8518-C071C48CA8AC}" destId="{4152EDDC-CB73-454C-BF05-34543ABF3B29}" srcOrd="3" destOrd="0" parTransId="{9FE1E0E8-0A28-4BB0-B423-AE7F92766C12}" sibTransId="{779E3E26-BF9C-4255-A93A-CFE084578E41}"/>
    <dgm:cxn modelId="{0BB7CC4B-008F-4A44-9671-7A887C5F3D1D}" srcId="{809C06EC-5DF2-49DF-9559-E3945D16D67C}" destId="{61E2FA93-03AD-4D6D-8575-9A36C5603E9A}" srcOrd="0" destOrd="0" parTransId="{034354C1-1E1C-4629-A23F-1231C557DFB7}" sibTransId="{0D3A45B0-3169-4462-BBD2-417DB3BC61BA}"/>
    <dgm:cxn modelId="{B309FBE0-9E3A-45C0-A01C-C57C3EC1527E}" type="presOf" srcId="{A7AFF435-8D4B-4555-9ACC-AB3168F6EA27}" destId="{6D0B2812-145E-439D-8427-2D2F4E831819}" srcOrd="0" destOrd="0" presId="urn:microsoft.com/office/officeart/2005/8/layout/hierarchy4"/>
    <dgm:cxn modelId="{7FD851CA-C5C3-45F8-A9BB-70F223FF9117}" srcId="{1840BA64-A844-4D4B-8518-C071C48CA8AC}" destId="{37CEC7A5-0AED-4480-886C-A3B4421BDF5B}" srcOrd="1" destOrd="0" parTransId="{5C939143-9E7A-4473-B583-FB4E0146A5B3}" sibTransId="{7C0D9CD8-5F47-42AD-92D1-0E77217F87D2}"/>
    <dgm:cxn modelId="{5B5D63EA-9F90-431C-8E5B-70572175FE49}" srcId="{63C66FFD-D9B6-44F2-9797-E6A37CE416F8}" destId="{5C6FA538-FF64-4D5F-8205-0AB545FCB3B4}" srcOrd="3" destOrd="0" parTransId="{8AB6CE9E-FB90-4358-8198-AD386F474C01}" sibTransId="{3773F636-09FF-4DFD-991F-EA87D83BA8B0}"/>
    <dgm:cxn modelId="{9F6B61B5-D53F-496B-B3CD-C5668BABD2AF}" type="presOf" srcId="{5C6FA538-FF64-4D5F-8205-0AB545FCB3B4}" destId="{688DE128-5D8C-44A0-9EFB-5033F23AF3CD}" srcOrd="0" destOrd="0" presId="urn:microsoft.com/office/officeart/2005/8/layout/hierarchy4"/>
    <dgm:cxn modelId="{195DEC0E-3C5E-4A13-9030-388220207469}" type="presOf" srcId="{FBC2B219-E3AA-4C0E-8375-EDA34E3197B5}" destId="{5C2F849B-643A-4211-9FE0-CDDAF99F2883}" srcOrd="0" destOrd="0" presId="urn:microsoft.com/office/officeart/2005/8/layout/hierarchy4"/>
    <dgm:cxn modelId="{912BEEE3-392D-41AB-8FE9-1D7E3D21E8F2}" type="presOf" srcId="{1840BA64-A844-4D4B-8518-C071C48CA8AC}" destId="{05CBB7E5-77CC-4674-AAA1-3A2FDA7F6BE3}" srcOrd="0" destOrd="0" presId="urn:microsoft.com/office/officeart/2005/8/layout/hierarchy4"/>
    <dgm:cxn modelId="{F3BE5856-1CCB-4CD8-805E-2F811A0DF21A}" srcId="{809C06EC-5DF2-49DF-9559-E3945D16D67C}" destId="{B8E1D315-C1CD-4B9C-A70B-3BF7CCAF72FD}" srcOrd="1" destOrd="0" parTransId="{ECCC5325-9F7A-480D-A3D3-8A1D4D3191C0}" sibTransId="{F4ABEEDA-FE65-4358-962A-1956BC28A6AB}"/>
    <dgm:cxn modelId="{D7330056-20AD-45C5-8D85-7651E084D924}" type="presOf" srcId="{D97871E7-FB1E-431D-B502-211EF05EBB18}" destId="{03F06D8A-9C25-4373-8F92-75CFA56CA244}" srcOrd="0" destOrd="0" presId="urn:microsoft.com/office/officeart/2005/8/layout/hierarchy4"/>
    <dgm:cxn modelId="{0EB85FC9-B5C8-4AF2-8F7A-BA58C4189D04}" srcId="{C8B04966-D40C-4757-A7E2-DB5A9D2C1ACA}" destId="{FBC2B219-E3AA-4C0E-8375-EDA34E3197B5}" srcOrd="1" destOrd="0" parTransId="{A8727DC1-4820-4800-B289-1729A4C65FA1}" sibTransId="{083AC481-E4A4-4B8E-B274-C604874B4F41}"/>
    <dgm:cxn modelId="{CF240BD2-A531-4854-B0AE-C7670CAB6D89}" type="presOf" srcId="{4152EDDC-CB73-454C-BF05-34543ABF3B29}" destId="{16011AD0-69CA-4AED-A5B4-B5EB1C6DEB51}" srcOrd="0" destOrd="0" presId="urn:microsoft.com/office/officeart/2005/8/layout/hierarchy4"/>
    <dgm:cxn modelId="{662819F8-B360-4793-896A-C2C72D37BA32}" type="presOf" srcId="{C7C361DF-4BDC-4737-AFC2-2DA05630BD04}" destId="{849A1096-4733-4ACB-B743-91FEF7ACE82F}" srcOrd="0" destOrd="0" presId="urn:microsoft.com/office/officeart/2005/8/layout/hierarchy4"/>
    <dgm:cxn modelId="{326DA3AE-91FD-4D2C-9AF4-6B95760DA965}" srcId="{C8B04966-D40C-4757-A7E2-DB5A9D2C1ACA}" destId="{2330F217-CA07-49E0-8169-0BE84D5F8D65}" srcOrd="0" destOrd="0" parTransId="{846AD1AB-D2D9-4C90-931E-80ECF154CD95}" sibTransId="{6165EE0A-9240-4DD8-81A4-513B9CFD426A}"/>
    <dgm:cxn modelId="{863F8614-E9CA-463E-B94E-A94330438768}" srcId="{63C66FFD-D9B6-44F2-9797-E6A37CE416F8}" destId="{F6A4828C-F50B-411E-B550-F9A41B32ACE4}" srcOrd="0" destOrd="0" parTransId="{3EB38ED9-FBF2-4CDA-8D9E-94187A7351EA}" sibTransId="{E526B5E8-93F6-4055-BDC4-52DA237584E0}"/>
    <dgm:cxn modelId="{81011093-F4F3-440C-9EFA-34FAB55170E0}" srcId="{D97871E7-FB1E-431D-B502-211EF05EBB18}" destId="{C8B04966-D40C-4757-A7E2-DB5A9D2C1ACA}" srcOrd="2" destOrd="0" parTransId="{5BB9B429-6DE3-472F-9C85-30A49948F5C5}" sibTransId="{83C30933-4712-4626-81F2-8197F51D1FA4}"/>
    <dgm:cxn modelId="{E8FABBE7-13AC-4B8E-AB1D-1DC4E465A5A2}" type="presOf" srcId="{C8B04966-D40C-4757-A7E2-DB5A9D2C1ACA}" destId="{9A2B51BC-AC7A-4925-87FF-1C3E394AF832}" srcOrd="0" destOrd="0" presId="urn:microsoft.com/office/officeart/2005/8/layout/hierarchy4"/>
    <dgm:cxn modelId="{D3B10B0F-EEFB-4FF1-A8E1-EAB5C192E9FD}" type="presOf" srcId="{2330F217-CA07-49E0-8169-0BE84D5F8D65}" destId="{E564F9CF-162F-482D-AE23-04291E43C38B}" srcOrd="0" destOrd="0" presId="urn:microsoft.com/office/officeart/2005/8/layout/hierarchy4"/>
    <dgm:cxn modelId="{315FA701-51AF-4BA5-BC8B-27F2B7D3CF92}" srcId="{63C66FFD-D9B6-44F2-9797-E6A37CE416F8}" destId="{CF250156-2084-468E-A2EC-0A06C51DE9DB}" srcOrd="2" destOrd="0" parTransId="{ADEFE559-FBF1-4777-B7ED-6366E5F9F99D}" sibTransId="{1473B5FA-DD58-4A2E-A0DC-CF92E5B28897}"/>
    <dgm:cxn modelId="{FB7BDF74-9BB2-4F02-A79E-00A3007965BB}" srcId="{D97871E7-FB1E-431D-B502-211EF05EBB18}" destId="{63C66FFD-D9B6-44F2-9797-E6A37CE416F8}" srcOrd="1" destOrd="0" parTransId="{2BFE30F1-AE40-4C85-960D-CACD98912EC1}" sibTransId="{8D68ABBB-7559-4E3F-AE3E-27D504BC2E18}"/>
    <dgm:cxn modelId="{E58518F6-0D3B-4F22-A7BF-2816431EAC8E}" srcId="{D97871E7-FB1E-431D-B502-211EF05EBB18}" destId="{809C06EC-5DF2-49DF-9559-E3945D16D67C}" srcOrd="3" destOrd="0" parTransId="{D7A82C2F-0257-48EF-953E-117D70373892}" sibTransId="{2AE02742-F514-4DC3-A07F-1FDE718EFF3E}"/>
    <dgm:cxn modelId="{70D47306-F1FD-4AC8-A1B2-82427FC8D5CF}" srcId="{AC72356A-296F-45FB-BCBB-D28353BA414B}" destId="{D97871E7-FB1E-431D-B502-211EF05EBB18}" srcOrd="0" destOrd="0" parTransId="{1E85EC2C-F32E-4976-A43B-622A7018E20E}" sibTransId="{8FE55A04-EB9D-457F-83EF-27B9E1284713}"/>
    <dgm:cxn modelId="{14E72891-E541-4BE7-B8D0-2C3776D6960B}" srcId="{63C66FFD-D9B6-44F2-9797-E6A37CE416F8}" destId="{A7AFF435-8D4B-4555-9ACC-AB3168F6EA27}" srcOrd="1" destOrd="0" parTransId="{5C8DB396-C6B6-4D4F-8558-7308BCB5475C}" sibTransId="{30F56290-8BEA-42ED-9220-192962EC6950}"/>
    <dgm:cxn modelId="{AAC5509F-08FF-469F-845E-0DFB8BC9810D}" type="presOf" srcId="{809C06EC-5DF2-49DF-9559-E3945D16D67C}" destId="{F66BFA2C-382C-4985-A018-D2625DEF8623}" srcOrd="0" destOrd="0" presId="urn:microsoft.com/office/officeart/2005/8/layout/hierarchy4"/>
    <dgm:cxn modelId="{895D8CF2-B4EE-4E17-98E3-A2DA1BCFCDA0}" type="presOf" srcId="{F6A4828C-F50B-411E-B550-F9A41B32ACE4}" destId="{7CC4B6EE-5830-4F61-8090-9EAFE91863BB}" srcOrd="0" destOrd="0" presId="urn:microsoft.com/office/officeart/2005/8/layout/hierarchy4"/>
    <dgm:cxn modelId="{F60C5CE6-5EE1-4A9F-8E40-9D083522E158}" type="presOf" srcId="{CF250156-2084-468E-A2EC-0A06C51DE9DB}" destId="{2FF9B1AB-BBEE-45AD-B4CC-0EFA2177F73A}" srcOrd="0" destOrd="0" presId="urn:microsoft.com/office/officeart/2005/8/layout/hierarchy4"/>
    <dgm:cxn modelId="{F514B915-39EC-41AF-80B2-14629EED1593}" type="presOf" srcId="{61E2FA93-03AD-4D6D-8575-9A36C5603E9A}" destId="{2B7203A5-6162-4E57-B1A9-C20C65E012ED}" srcOrd="0" destOrd="0" presId="urn:microsoft.com/office/officeart/2005/8/layout/hierarchy4"/>
    <dgm:cxn modelId="{6A858936-3EBF-4EC4-A31D-84E8226FE4C3}" srcId="{1840BA64-A844-4D4B-8518-C071C48CA8AC}" destId="{4F503AC6-5044-4329-8112-B181F14A3CB2}" srcOrd="2" destOrd="0" parTransId="{82DB989B-8D97-4519-BD5D-BD60C245BF1A}" sibTransId="{0B2E716A-8979-4B4D-AC4A-5953EAF3DC4C}"/>
    <dgm:cxn modelId="{A5E25F2F-9F53-457C-AFC0-9B7BE4BF33FC}" type="presOf" srcId="{63C66FFD-D9B6-44F2-9797-E6A37CE416F8}" destId="{70EA43F9-D234-40B5-8264-2F55FED66630}" srcOrd="0" destOrd="0" presId="urn:microsoft.com/office/officeart/2005/8/layout/hierarchy4"/>
    <dgm:cxn modelId="{9F3F6C78-1B0C-4F6E-A1C3-5AE106A60364}" type="presOf" srcId="{AC72356A-296F-45FB-BCBB-D28353BA414B}" destId="{3B62C05D-C8F6-4498-97B8-5872A80D0120}" srcOrd="0" destOrd="0" presId="urn:microsoft.com/office/officeart/2005/8/layout/hierarchy4"/>
    <dgm:cxn modelId="{A93AEEEB-B2E7-47BF-B35A-68CF4E7B848E}" srcId="{809C06EC-5DF2-49DF-9559-E3945D16D67C}" destId="{129F5AE4-398E-4F50-8E4C-55AC45850BBE}" srcOrd="2" destOrd="0" parTransId="{B5E1A701-D403-4AC9-8F04-FA5FCD19C18F}" sibTransId="{5DA5D360-782E-4BB3-8C4D-40B21AF3752A}"/>
    <dgm:cxn modelId="{79A20E6B-493B-4468-A25C-7B7084BBB8A1}" type="presOf" srcId="{B8E1D315-C1CD-4B9C-A70B-3BF7CCAF72FD}" destId="{9C9108F9-3BBA-43CB-A1C9-A94079D476AC}" srcOrd="0" destOrd="0" presId="urn:microsoft.com/office/officeart/2005/8/layout/hierarchy4"/>
    <dgm:cxn modelId="{399E9587-2BA1-43EF-ADD4-FB30184DC3B7}" type="presOf" srcId="{37CEC7A5-0AED-4480-886C-A3B4421BDF5B}" destId="{38516371-8524-4C3E-9AB8-D2FAB841D2B8}" srcOrd="0" destOrd="0" presId="urn:microsoft.com/office/officeart/2005/8/layout/hierarchy4"/>
    <dgm:cxn modelId="{2D140F5B-3129-483C-82BB-61B156F1AB0C}" srcId="{D97871E7-FB1E-431D-B502-211EF05EBB18}" destId="{1840BA64-A844-4D4B-8518-C071C48CA8AC}" srcOrd="0" destOrd="0" parTransId="{C6097639-6B2E-426C-BCAA-AA998F89E4C5}" sibTransId="{9CA4FDE9-A4D2-4F17-91B4-42A3350419C2}"/>
    <dgm:cxn modelId="{6815DB6F-66A4-4DC5-A919-F0E31D0CE6CE}" type="presOf" srcId="{129F5AE4-398E-4F50-8E4C-55AC45850BBE}" destId="{8210C437-BE46-452B-90BC-D6697F37EA5D}" srcOrd="0" destOrd="0" presId="urn:microsoft.com/office/officeart/2005/8/layout/hierarchy4"/>
    <dgm:cxn modelId="{552C0DD8-89DF-4888-BD5C-1E3B9A8697B5}" type="presParOf" srcId="{3B62C05D-C8F6-4498-97B8-5872A80D0120}" destId="{1CDDDCD3-2900-4595-9514-F8C660A432D7}" srcOrd="0" destOrd="0" presId="urn:microsoft.com/office/officeart/2005/8/layout/hierarchy4"/>
    <dgm:cxn modelId="{0C327805-DB3D-41D8-9F98-5690C46B3E0C}" type="presParOf" srcId="{1CDDDCD3-2900-4595-9514-F8C660A432D7}" destId="{03F06D8A-9C25-4373-8F92-75CFA56CA244}" srcOrd="0" destOrd="0" presId="urn:microsoft.com/office/officeart/2005/8/layout/hierarchy4"/>
    <dgm:cxn modelId="{E88A5302-7509-4271-85DB-A1B648B18084}" type="presParOf" srcId="{1CDDDCD3-2900-4595-9514-F8C660A432D7}" destId="{DA9E141F-5FAD-4104-8698-D28C3B1BD9A0}" srcOrd="1" destOrd="0" presId="urn:microsoft.com/office/officeart/2005/8/layout/hierarchy4"/>
    <dgm:cxn modelId="{EAE8EA7D-AA97-4B17-9632-0D4AB388CC30}" type="presParOf" srcId="{1CDDDCD3-2900-4595-9514-F8C660A432D7}" destId="{A70102B3-C2AA-46BA-A58E-5C6D551A3D56}" srcOrd="2" destOrd="0" presId="urn:microsoft.com/office/officeart/2005/8/layout/hierarchy4"/>
    <dgm:cxn modelId="{594CB6A1-439C-40CC-A76A-2A862D6E57F4}" type="presParOf" srcId="{A70102B3-C2AA-46BA-A58E-5C6D551A3D56}" destId="{5C4A5315-2711-4C9B-99DE-AB8AE31A3BA1}" srcOrd="0" destOrd="0" presId="urn:microsoft.com/office/officeart/2005/8/layout/hierarchy4"/>
    <dgm:cxn modelId="{E6DAFA26-ED7A-4B90-A073-676465F9F780}" type="presParOf" srcId="{5C4A5315-2711-4C9B-99DE-AB8AE31A3BA1}" destId="{05CBB7E5-77CC-4674-AAA1-3A2FDA7F6BE3}" srcOrd="0" destOrd="0" presId="urn:microsoft.com/office/officeart/2005/8/layout/hierarchy4"/>
    <dgm:cxn modelId="{A7661817-0CA1-4F42-99FC-E62A9211ABBB}" type="presParOf" srcId="{5C4A5315-2711-4C9B-99DE-AB8AE31A3BA1}" destId="{150607DD-465E-443C-AC05-69AF51E6F82A}" srcOrd="1" destOrd="0" presId="urn:microsoft.com/office/officeart/2005/8/layout/hierarchy4"/>
    <dgm:cxn modelId="{F877241C-08F7-4CE1-9ED6-337D0F69AA88}" type="presParOf" srcId="{5C4A5315-2711-4C9B-99DE-AB8AE31A3BA1}" destId="{F3816FB7-7EA2-4C59-A011-3A6415B4225D}" srcOrd="2" destOrd="0" presId="urn:microsoft.com/office/officeart/2005/8/layout/hierarchy4"/>
    <dgm:cxn modelId="{F7DBDBD1-FA70-4F85-A669-1FCEED3C045C}" type="presParOf" srcId="{F3816FB7-7EA2-4C59-A011-3A6415B4225D}" destId="{650A6A25-AB88-4CB6-B840-B394107BB181}" srcOrd="0" destOrd="0" presId="urn:microsoft.com/office/officeart/2005/8/layout/hierarchy4"/>
    <dgm:cxn modelId="{8F491344-A2F0-4DB4-864C-396EFC5E2FDB}" type="presParOf" srcId="{650A6A25-AB88-4CB6-B840-B394107BB181}" destId="{849A1096-4733-4ACB-B743-91FEF7ACE82F}" srcOrd="0" destOrd="0" presId="urn:microsoft.com/office/officeart/2005/8/layout/hierarchy4"/>
    <dgm:cxn modelId="{2D10657F-5277-4A19-955A-2D2178EA2AFC}" type="presParOf" srcId="{650A6A25-AB88-4CB6-B840-B394107BB181}" destId="{54C366B0-10AD-45BB-A225-6D4D26E381AD}" srcOrd="1" destOrd="0" presId="urn:microsoft.com/office/officeart/2005/8/layout/hierarchy4"/>
    <dgm:cxn modelId="{DAE19C65-80A7-4AD7-927C-4F1B8C8F031E}" type="presParOf" srcId="{F3816FB7-7EA2-4C59-A011-3A6415B4225D}" destId="{4D630202-5FD4-4AD2-A545-872BA6783D64}" srcOrd="1" destOrd="0" presId="urn:microsoft.com/office/officeart/2005/8/layout/hierarchy4"/>
    <dgm:cxn modelId="{E05DC0A0-3E54-4779-B5BD-89750BB5B557}" type="presParOf" srcId="{F3816FB7-7EA2-4C59-A011-3A6415B4225D}" destId="{317A5653-70AC-4921-9C49-A057CDE6736F}" srcOrd="2" destOrd="0" presId="urn:microsoft.com/office/officeart/2005/8/layout/hierarchy4"/>
    <dgm:cxn modelId="{A50C61DC-5D12-4466-A5D2-C2B11523F44F}" type="presParOf" srcId="{317A5653-70AC-4921-9C49-A057CDE6736F}" destId="{38516371-8524-4C3E-9AB8-D2FAB841D2B8}" srcOrd="0" destOrd="0" presId="urn:microsoft.com/office/officeart/2005/8/layout/hierarchy4"/>
    <dgm:cxn modelId="{CFE149D2-AD75-4EDF-9D2F-654D01064450}" type="presParOf" srcId="{317A5653-70AC-4921-9C49-A057CDE6736F}" destId="{9BE1E2BC-BA00-470B-9999-47FAEBEECB83}" srcOrd="1" destOrd="0" presId="urn:microsoft.com/office/officeart/2005/8/layout/hierarchy4"/>
    <dgm:cxn modelId="{4FFBE8A3-3F60-4B14-93B2-91CFB9D12AEE}" type="presParOf" srcId="{F3816FB7-7EA2-4C59-A011-3A6415B4225D}" destId="{8979B96B-C051-4867-8723-0E1BC049933D}" srcOrd="3" destOrd="0" presId="urn:microsoft.com/office/officeart/2005/8/layout/hierarchy4"/>
    <dgm:cxn modelId="{56C8CC84-2DEB-4F2C-AB8A-66FDB6CBC43F}" type="presParOf" srcId="{F3816FB7-7EA2-4C59-A011-3A6415B4225D}" destId="{1A942398-CCEE-41EE-B1F9-B6E72A4868EF}" srcOrd="4" destOrd="0" presId="urn:microsoft.com/office/officeart/2005/8/layout/hierarchy4"/>
    <dgm:cxn modelId="{7CB5C750-AD70-41DA-85B2-24E07B7556E8}" type="presParOf" srcId="{1A942398-CCEE-41EE-B1F9-B6E72A4868EF}" destId="{2F924144-8D77-4F74-B38F-1D948694D8B9}" srcOrd="0" destOrd="0" presId="urn:microsoft.com/office/officeart/2005/8/layout/hierarchy4"/>
    <dgm:cxn modelId="{F020C67F-CB1A-44D6-A19A-B4289240B51E}" type="presParOf" srcId="{1A942398-CCEE-41EE-B1F9-B6E72A4868EF}" destId="{564C2726-F3E9-465F-98E9-5A53D67540F7}" srcOrd="1" destOrd="0" presId="urn:microsoft.com/office/officeart/2005/8/layout/hierarchy4"/>
    <dgm:cxn modelId="{99C3B6F3-C73A-43A8-8296-7AB061CF2AAE}" type="presParOf" srcId="{F3816FB7-7EA2-4C59-A011-3A6415B4225D}" destId="{B74F96C0-6111-40AD-87C9-B42852A4C20A}" srcOrd="5" destOrd="0" presId="urn:microsoft.com/office/officeart/2005/8/layout/hierarchy4"/>
    <dgm:cxn modelId="{1168386F-A0F1-4848-A22D-1B701DD07EA7}" type="presParOf" srcId="{F3816FB7-7EA2-4C59-A011-3A6415B4225D}" destId="{B9CE3CF9-7599-4ACB-92E7-3D49D48476F1}" srcOrd="6" destOrd="0" presId="urn:microsoft.com/office/officeart/2005/8/layout/hierarchy4"/>
    <dgm:cxn modelId="{09292292-FDFC-4533-AB82-B55FFE3DC38A}" type="presParOf" srcId="{B9CE3CF9-7599-4ACB-92E7-3D49D48476F1}" destId="{16011AD0-69CA-4AED-A5B4-B5EB1C6DEB51}" srcOrd="0" destOrd="0" presId="urn:microsoft.com/office/officeart/2005/8/layout/hierarchy4"/>
    <dgm:cxn modelId="{F9D32C5B-8830-492A-9500-CD6DB067E10B}" type="presParOf" srcId="{B9CE3CF9-7599-4ACB-92E7-3D49D48476F1}" destId="{6500DD5D-E362-40EB-9A2A-36973B2FE1F1}" srcOrd="1" destOrd="0" presId="urn:microsoft.com/office/officeart/2005/8/layout/hierarchy4"/>
    <dgm:cxn modelId="{7A780CDC-B03E-4E23-8C05-C339500B7785}" type="presParOf" srcId="{A70102B3-C2AA-46BA-A58E-5C6D551A3D56}" destId="{3C076804-0D4E-4E51-8D21-58898C13C3FD}" srcOrd="1" destOrd="0" presId="urn:microsoft.com/office/officeart/2005/8/layout/hierarchy4"/>
    <dgm:cxn modelId="{B7F18C9B-851E-4C30-9F4D-76C2514A196D}" type="presParOf" srcId="{A70102B3-C2AA-46BA-A58E-5C6D551A3D56}" destId="{7D4A4622-02A4-403C-B148-2BF6D4F9BE62}" srcOrd="2" destOrd="0" presId="urn:microsoft.com/office/officeart/2005/8/layout/hierarchy4"/>
    <dgm:cxn modelId="{919316BC-D73A-4274-A229-29A82977B9A5}" type="presParOf" srcId="{7D4A4622-02A4-403C-B148-2BF6D4F9BE62}" destId="{70EA43F9-D234-40B5-8264-2F55FED66630}" srcOrd="0" destOrd="0" presId="urn:microsoft.com/office/officeart/2005/8/layout/hierarchy4"/>
    <dgm:cxn modelId="{979C8EF3-9E17-45F6-80A7-078D6C0DC407}" type="presParOf" srcId="{7D4A4622-02A4-403C-B148-2BF6D4F9BE62}" destId="{E879BB17-6A4E-4CD2-AAA3-09E52F291225}" srcOrd="1" destOrd="0" presId="urn:microsoft.com/office/officeart/2005/8/layout/hierarchy4"/>
    <dgm:cxn modelId="{0913B14B-57D9-4D4D-9EF0-2E415EADC29F}" type="presParOf" srcId="{7D4A4622-02A4-403C-B148-2BF6D4F9BE62}" destId="{EA6FA805-856A-4542-B061-66179027F289}" srcOrd="2" destOrd="0" presId="urn:microsoft.com/office/officeart/2005/8/layout/hierarchy4"/>
    <dgm:cxn modelId="{877EE801-541D-499A-8868-B15D6B99F418}" type="presParOf" srcId="{EA6FA805-856A-4542-B061-66179027F289}" destId="{F81991EE-A47C-4FA3-88D4-99B79CF2106E}" srcOrd="0" destOrd="0" presId="urn:microsoft.com/office/officeart/2005/8/layout/hierarchy4"/>
    <dgm:cxn modelId="{1D085BE4-ED1B-45FA-AFF0-815DBA606503}" type="presParOf" srcId="{F81991EE-A47C-4FA3-88D4-99B79CF2106E}" destId="{7CC4B6EE-5830-4F61-8090-9EAFE91863BB}" srcOrd="0" destOrd="0" presId="urn:microsoft.com/office/officeart/2005/8/layout/hierarchy4"/>
    <dgm:cxn modelId="{74589D3F-8DE9-41D0-B758-8C318A2E1857}" type="presParOf" srcId="{F81991EE-A47C-4FA3-88D4-99B79CF2106E}" destId="{B1B06B22-452B-4C7B-99D4-42DE1448356B}" srcOrd="1" destOrd="0" presId="urn:microsoft.com/office/officeart/2005/8/layout/hierarchy4"/>
    <dgm:cxn modelId="{89DEAA26-54E7-478F-ADBA-83F04FBE7985}" type="presParOf" srcId="{EA6FA805-856A-4542-B061-66179027F289}" destId="{5755FBDC-D7D3-4150-B95F-E14542E995BF}" srcOrd="1" destOrd="0" presId="urn:microsoft.com/office/officeart/2005/8/layout/hierarchy4"/>
    <dgm:cxn modelId="{B3D06799-85D5-402B-9AD2-536CFC3A2ED5}" type="presParOf" srcId="{EA6FA805-856A-4542-B061-66179027F289}" destId="{8BBE7995-D646-4535-8E62-8904041A0639}" srcOrd="2" destOrd="0" presId="urn:microsoft.com/office/officeart/2005/8/layout/hierarchy4"/>
    <dgm:cxn modelId="{9C055BB9-4E63-4654-8D4D-8654A35E5174}" type="presParOf" srcId="{8BBE7995-D646-4535-8E62-8904041A0639}" destId="{6D0B2812-145E-439D-8427-2D2F4E831819}" srcOrd="0" destOrd="0" presId="urn:microsoft.com/office/officeart/2005/8/layout/hierarchy4"/>
    <dgm:cxn modelId="{046858F5-DD71-4B49-8FFD-E26BB7A7CE97}" type="presParOf" srcId="{8BBE7995-D646-4535-8E62-8904041A0639}" destId="{7AA62E45-4A85-4193-ACF0-9528F579FE3D}" srcOrd="1" destOrd="0" presId="urn:microsoft.com/office/officeart/2005/8/layout/hierarchy4"/>
    <dgm:cxn modelId="{7752CD83-334D-4FAE-B697-DD59985994BF}" type="presParOf" srcId="{EA6FA805-856A-4542-B061-66179027F289}" destId="{659D0FE2-4848-4863-9E56-BEB8A848320B}" srcOrd="3" destOrd="0" presId="urn:microsoft.com/office/officeart/2005/8/layout/hierarchy4"/>
    <dgm:cxn modelId="{B9FB593E-78F6-48C0-8F61-142CAFB58BA9}" type="presParOf" srcId="{EA6FA805-856A-4542-B061-66179027F289}" destId="{39FE797A-E981-4A20-B257-E1A9DE4CBC04}" srcOrd="4" destOrd="0" presId="urn:microsoft.com/office/officeart/2005/8/layout/hierarchy4"/>
    <dgm:cxn modelId="{5D5A8D90-ABC6-431E-94CF-15D223755141}" type="presParOf" srcId="{39FE797A-E981-4A20-B257-E1A9DE4CBC04}" destId="{2FF9B1AB-BBEE-45AD-B4CC-0EFA2177F73A}" srcOrd="0" destOrd="0" presId="urn:microsoft.com/office/officeart/2005/8/layout/hierarchy4"/>
    <dgm:cxn modelId="{F5D3984A-327C-49DF-A8EC-6B8664B5701C}" type="presParOf" srcId="{39FE797A-E981-4A20-B257-E1A9DE4CBC04}" destId="{7AF373E1-816C-4EC1-9E15-C33A2B161832}" srcOrd="1" destOrd="0" presId="urn:microsoft.com/office/officeart/2005/8/layout/hierarchy4"/>
    <dgm:cxn modelId="{3A0308C9-64EB-4CBF-B8B1-1A48080ACF69}" type="presParOf" srcId="{EA6FA805-856A-4542-B061-66179027F289}" destId="{43C76910-D921-4991-9C85-0FFDDFE552B7}" srcOrd="5" destOrd="0" presId="urn:microsoft.com/office/officeart/2005/8/layout/hierarchy4"/>
    <dgm:cxn modelId="{2DDB7DDB-510B-4522-A5F5-B15419E96D57}" type="presParOf" srcId="{EA6FA805-856A-4542-B061-66179027F289}" destId="{C07FD0BE-7CEC-430A-A4FB-689E55D175C6}" srcOrd="6" destOrd="0" presId="urn:microsoft.com/office/officeart/2005/8/layout/hierarchy4"/>
    <dgm:cxn modelId="{F9B18593-0989-40C0-8A2D-03E68FCDA534}" type="presParOf" srcId="{C07FD0BE-7CEC-430A-A4FB-689E55D175C6}" destId="{688DE128-5D8C-44A0-9EFB-5033F23AF3CD}" srcOrd="0" destOrd="0" presId="urn:microsoft.com/office/officeart/2005/8/layout/hierarchy4"/>
    <dgm:cxn modelId="{FEA15A37-1B58-4614-A7B6-7DE8BF4E1F78}" type="presParOf" srcId="{C07FD0BE-7CEC-430A-A4FB-689E55D175C6}" destId="{620D0700-62AB-4E7F-9E72-F189DEA38911}" srcOrd="1" destOrd="0" presId="urn:microsoft.com/office/officeart/2005/8/layout/hierarchy4"/>
    <dgm:cxn modelId="{C3C52CAB-C436-435A-AB92-75C1700FECEB}" type="presParOf" srcId="{A70102B3-C2AA-46BA-A58E-5C6D551A3D56}" destId="{C3CDF1FA-C52F-40F6-81D7-E9B75C1EE5B3}" srcOrd="3" destOrd="0" presId="urn:microsoft.com/office/officeart/2005/8/layout/hierarchy4"/>
    <dgm:cxn modelId="{19596D72-748B-46AE-A5CC-1A5A753912ED}" type="presParOf" srcId="{A70102B3-C2AA-46BA-A58E-5C6D551A3D56}" destId="{5A0C33AB-ACC2-47DA-AC0B-83F8C9CB2424}" srcOrd="4" destOrd="0" presId="urn:microsoft.com/office/officeart/2005/8/layout/hierarchy4"/>
    <dgm:cxn modelId="{8FED9D33-BFE7-4C02-AB61-8F9FCD5A49D7}" type="presParOf" srcId="{5A0C33AB-ACC2-47DA-AC0B-83F8C9CB2424}" destId="{9A2B51BC-AC7A-4925-87FF-1C3E394AF832}" srcOrd="0" destOrd="0" presId="urn:microsoft.com/office/officeart/2005/8/layout/hierarchy4"/>
    <dgm:cxn modelId="{4422A49B-83C4-4D9E-BB0E-7A0DD81311E7}" type="presParOf" srcId="{5A0C33AB-ACC2-47DA-AC0B-83F8C9CB2424}" destId="{342E9AB2-CA01-4D9A-BFDD-AD3BF129A303}" srcOrd="1" destOrd="0" presId="urn:microsoft.com/office/officeart/2005/8/layout/hierarchy4"/>
    <dgm:cxn modelId="{8E38A312-3409-4ACC-A6B2-0A68F4BED264}" type="presParOf" srcId="{5A0C33AB-ACC2-47DA-AC0B-83F8C9CB2424}" destId="{0EBF9EDE-6E65-4C3F-97DC-2AB010B6E2CF}" srcOrd="2" destOrd="0" presId="urn:microsoft.com/office/officeart/2005/8/layout/hierarchy4"/>
    <dgm:cxn modelId="{18C5B0D0-90E6-4F50-B887-745A792A95DF}" type="presParOf" srcId="{0EBF9EDE-6E65-4C3F-97DC-2AB010B6E2CF}" destId="{E7D3AF78-DB7F-4825-973E-22626C7F4A20}" srcOrd="0" destOrd="0" presId="urn:microsoft.com/office/officeart/2005/8/layout/hierarchy4"/>
    <dgm:cxn modelId="{F64F3FCB-5F36-43CA-9B7B-210DB6893E00}" type="presParOf" srcId="{E7D3AF78-DB7F-4825-973E-22626C7F4A20}" destId="{E564F9CF-162F-482D-AE23-04291E43C38B}" srcOrd="0" destOrd="0" presId="urn:microsoft.com/office/officeart/2005/8/layout/hierarchy4"/>
    <dgm:cxn modelId="{EC91204A-CCB2-4A63-9D22-E9B3598295F1}" type="presParOf" srcId="{E7D3AF78-DB7F-4825-973E-22626C7F4A20}" destId="{BF5B950D-1F32-43DE-A9C6-8E1E6329A44A}" srcOrd="1" destOrd="0" presId="urn:microsoft.com/office/officeart/2005/8/layout/hierarchy4"/>
    <dgm:cxn modelId="{7C81797E-9D9B-4AB1-B734-27615B189B5C}" type="presParOf" srcId="{0EBF9EDE-6E65-4C3F-97DC-2AB010B6E2CF}" destId="{7523DBC5-1C2B-4939-94E2-F1F9A551E1FC}" srcOrd="1" destOrd="0" presId="urn:microsoft.com/office/officeart/2005/8/layout/hierarchy4"/>
    <dgm:cxn modelId="{2BA6C248-4758-4672-989C-FE04441E2638}" type="presParOf" srcId="{0EBF9EDE-6E65-4C3F-97DC-2AB010B6E2CF}" destId="{5BE20A3C-A517-4F54-85C0-990F9F0C485D}" srcOrd="2" destOrd="0" presId="urn:microsoft.com/office/officeart/2005/8/layout/hierarchy4"/>
    <dgm:cxn modelId="{87C091CC-B980-4943-B774-374A3E3A6529}" type="presParOf" srcId="{5BE20A3C-A517-4F54-85C0-990F9F0C485D}" destId="{5C2F849B-643A-4211-9FE0-CDDAF99F2883}" srcOrd="0" destOrd="0" presId="urn:microsoft.com/office/officeart/2005/8/layout/hierarchy4"/>
    <dgm:cxn modelId="{60E436DE-59AD-4522-A5BE-ACFDA52DCF7C}" type="presParOf" srcId="{5BE20A3C-A517-4F54-85C0-990F9F0C485D}" destId="{06C2DA99-9397-45DE-BC74-62FD878CE166}" srcOrd="1" destOrd="0" presId="urn:microsoft.com/office/officeart/2005/8/layout/hierarchy4"/>
    <dgm:cxn modelId="{FC67C1FC-DCAE-4C70-960C-D5CAF8DA7FE6}" type="presParOf" srcId="{A70102B3-C2AA-46BA-A58E-5C6D551A3D56}" destId="{3E450ADB-37DC-409B-A475-F47C59FBEF56}" srcOrd="5" destOrd="0" presId="urn:microsoft.com/office/officeart/2005/8/layout/hierarchy4"/>
    <dgm:cxn modelId="{70AD5125-FFD0-4BAD-A8A5-FB11CE9406FA}" type="presParOf" srcId="{A70102B3-C2AA-46BA-A58E-5C6D551A3D56}" destId="{69C893AA-FDC9-4AC4-9432-1CAF20F1A96D}" srcOrd="6" destOrd="0" presId="urn:microsoft.com/office/officeart/2005/8/layout/hierarchy4"/>
    <dgm:cxn modelId="{40E6388A-BB8C-415D-B51D-751905BBA526}" type="presParOf" srcId="{69C893AA-FDC9-4AC4-9432-1CAF20F1A96D}" destId="{F66BFA2C-382C-4985-A018-D2625DEF8623}" srcOrd="0" destOrd="0" presId="urn:microsoft.com/office/officeart/2005/8/layout/hierarchy4"/>
    <dgm:cxn modelId="{29A4B931-B244-46AE-A7AC-F8D91AA151EE}" type="presParOf" srcId="{69C893AA-FDC9-4AC4-9432-1CAF20F1A96D}" destId="{088EB501-2CE7-48F2-B15F-6894FA325415}" srcOrd="1" destOrd="0" presId="urn:microsoft.com/office/officeart/2005/8/layout/hierarchy4"/>
    <dgm:cxn modelId="{EAE4C45C-7AA7-423B-B60A-AD85B3E690B0}" type="presParOf" srcId="{69C893AA-FDC9-4AC4-9432-1CAF20F1A96D}" destId="{46C02458-452B-49F2-B4FE-9586BEE186AB}" srcOrd="2" destOrd="0" presId="urn:microsoft.com/office/officeart/2005/8/layout/hierarchy4"/>
    <dgm:cxn modelId="{731EA03B-D37C-404C-B069-DD8BE5C77A68}" type="presParOf" srcId="{46C02458-452B-49F2-B4FE-9586BEE186AB}" destId="{232593EF-9332-4C78-A726-BF1AE7BB7DD4}" srcOrd="0" destOrd="0" presId="urn:microsoft.com/office/officeart/2005/8/layout/hierarchy4"/>
    <dgm:cxn modelId="{F4B84FDB-80CD-4D34-9397-981DE92100A4}" type="presParOf" srcId="{232593EF-9332-4C78-A726-BF1AE7BB7DD4}" destId="{2B7203A5-6162-4E57-B1A9-C20C65E012ED}" srcOrd="0" destOrd="0" presId="urn:microsoft.com/office/officeart/2005/8/layout/hierarchy4"/>
    <dgm:cxn modelId="{6FD46B29-B4C4-4C54-A4FA-D517330E4E96}" type="presParOf" srcId="{232593EF-9332-4C78-A726-BF1AE7BB7DD4}" destId="{1B48DB85-3505-40DB-8E10-BFA7A8AEBBD5}" srcOrd="1" destOrd="0" presId="urn:microsoft.com/office/officeart/2005/8/layout/hierarchy4"/>
    <dgm:cxn modelId="{71D3396D-6F67-4194-9F11-DD5C14074EE7}" type="presParOf" srcId="{46C02458-452B-49F2-B4FE-9586BEE186AB}" destId="{DE1317E1-6057-44B9-AEAC-B9AAD6CA8F88}" srcOrd="1" destOrd="0" presId="urn:microsoft.com/office/officeart/2005/8/layout/hierarchy4"/>
    <dgm:cxn modelId="{3CCB946C-A784-4ABD-B3B7-4563AADC2D8A}" type="presParOf" srcId="{46C02458-452B-49F2-B4FE-9586BEE186AB}" destId="{A843075E-F046-4FF8-A605-8058BA128247}" srcOrd="2" destOrd="0" presId="urn:microsoft.com/office/officeart/2005/8/layout/hierarchy4"/>
    <dgm:cxn modelId="{004E8CD5-2BB0-4367-A152-4FB2874E295E}" type="presParOf" srcId="{A843075E-F046-4FF8-A605-8058BA128247}" destId="{9C9108F9-3BBA-43CB-A1C9-A94079D476AC}" srcOrd="0" destOrd="0" presId="urn:microsoft.com/office/officeart/2005/8/layout/hierarchy4"/>
    <dgm:cxn modelId="{39E94CE6-93CD-4793-9F0A-370ECFAE8F89}" type="presParOf" srcId="{A843075E-F046-4FF8-A605-8058BA128247}" destId="{0E7DEFDB-D70C-4D83-8F1B-C07B91754F64}" srcOrd="1" destOrd="0" presId="urn:microsoft.com/office/officeart/2005/8/layout/hierarchy4"/>
    <dgm:cxn modelId="{945099AF-3942-41C2-8C27-75E015445F82}" type="presParOf" srcId="{46C02458-452B-49F2-B4FE-9586BEE186AB}" destId="{BFC2B590-FF9A-47BE-B87E-16845705A3AB}" srcOrd="3" destOrd="0" presId="urn:microsoft.com/office/officeart/2005/8/layout/hierarchy4"/>
    <dgm:cxn modelId="{1D5D5B27-DF98-4917-AACD-9547E1C09432}" type="presParOf" srcId="{46C02458-452B-49F2-B4FE-9586BEE186AB}" destId="{EC933716-F26B-481D-9521-3BEA7BE3499C}" srcOrd="4" destOrd="0" presId="urn:microsoft.com/office/officeart/2005/8/layout/hierarchy4"/>
    <dgm:cxn modelId="{FF6CE2DC-C311-4205-B945-AFEF228B6513}" type="presParOf" srcId="{EC933716-F26B-481D-9521-3BEA7BE3499C}" destId="{8210C437-BE46-452B-90BC-D6697F37EA5D}" srcOrd="0" destOrd="0" presId="urn:microsoft.com/office/officeart/2005/8/layout/hierarchy4"/>
    <dgm:cxn modelId="{5286A761-2B5B-49A4-8463-1A0C5156CE57}" type="presParOf" srcId="{EC933716-F26B-481D-9521-3BEA7BE3499C}" destId="{53105285-B022-443A-9BDC-854036AE5D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06D8A-9C25-4373-8F92-75CFA56CA244}">
      <dsp:nvSpPr>
        <dsp:cNvPr id="0" name=""/>
        <dsp:cNvSpPr/>
      </dsp:nvSpPr>
      <dsp:spPr>
        <a:xfrm>
          <a:off x="4680" y="712"/>
          <a:ext cx="7767719" cy="109875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ts val="38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/>
            <a:t>English Language Arts </a:t>
          </a:r>
        </a:p>
        <a:p>
          <a:pPr lvl="0" algn="ctr" defTabSz="1600200">
            <a:lnSpc>
              <a:spcPts val="38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/>
            <a:t>Common Core Standards</a:t>
          </a:r>
          <a:endParaRPr lang="en-US" sz="3600" kern="1200" dirty="0"/>
        </a:p>
      </dsp:txBody>
      <dsp:txXfrm>
        <a:off x="36861" y="32893"/>
        <a:ext cx="7703357" cy="1034394"/>
      </dsp:txXfrm>
    </dsp:sp>
    <dsp:sp modelId="{05CBB7E5-77CC-4674-AAA1-3A2FDA7F6BE3}">
      <dsp:nvSpPr>
        <dsp:cNvPr id="0" name=""/>
        <dsp:cNvSpPr/>
      </dsp:nvSpPr>
      <dsp:spPr>
        <a:xfrm>
          <a:off x="0" y="1206551"/>
          <a:ext cx="2039724" cy="225496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Reading Strand</a:t>
          </a:r>
          <a:endParaRPr lang="en-US" sz="2000" kern="1200" dirty="0"/>
        </a:p>
      </dsp:txBody>
      <dsp:txXfrm>
        <a:off x="59741" y="1266292"/>
        <a:ext cx="1920242" cy="2135487"/>
      </dsp:txXfrm>
    </dsp:sp>
    <dsp:sp modelId="{849A1096-4733-4ACB-B743-91FEF7ACE82F}">
      <dsp:nvSpPr>
        <dsp:cNvPr id="0" name=""/>
        <dsp:cNvSpPr/>
      </dsp:nvSpPr>
      <dsp:spPr>
        <a:xfrm>
          <a:off x="20529" y="3688630"/>
          <a:ext cx="358584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Key Ideas and Details        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1032" y="3699133"/>
        <a:ext cx="337578" cy="2233963"/>
      </dsp:txXfrm>
    </dsp:sp>
    <dsp:sp modelId="{38516371-8524-4C3E-9AB8-D2FAB841D2B8}">
      <dsp:nvSpPr>
        <dsp:cNvPr id="0" name=""/>
        <dsp:cNvSpPr/>
      </dsp:nvSpPr>
      <dsp:spPr>
        <a:xfrm>
          <a:off x="440464" y="3686311"/>
          <a:ext cx="340423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Craft and Structure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0435" y="3696282"/>
        <a:ext cx="320481" cy="2235027"/>
      </dsp:txXfrm>
    </dsp:sp>
    <dsp:sp modelId="{2F924144-8D77-4F74-B38F-1D948694D8B9}">
      <dsp:nvSpPr>
        <dsp:cNvPr id="0" name=""/>
        <dsp:cNvSpPr/>
      </dsp:nvSpPr>
      <dsp:spPr>
        <a:xfrm>
          <a:off x="831839" y="3688630"/>
          <a:ext cx="578687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vert270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>
              <a:solidFill>
                <a:schemeClr val="tx1"/>
              </a:solidFill>
            </a:rPr>
            <a:t>Integration of </a:t>
          </a:r>
          <a:r>
            <a:rPr lang="en-US" sz="1400" kern="1200" dirty="0" smtClean="0">
              <a:solidFill>
                <a:schemeClr val="tx1"/>
              </a:solidFill>
            </a:rPr>
            <a:t>Knowledge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>
              <a:solidFill>
                <a:schemeClr val="tx1"/>
              </a:solidFill>
            </a:rPr>
            <a:t>and Ideas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848788" y="3705579"/>
        <a:ext cx="544789" cy="2221071"/>
      </dsp:txXfrm>
    </dsp:sp>
    <dsp:sp modelId="{16011AD0-69CA-4AED-A5B4-B5EB1C6DEB51}">
      <dsp:nvSpPr>
        <dsp:cNvPr id="0" name=""/>
        <dsp:cNvSpPr/>
      </dsp:nvSpPr>
      <dsp:spPr>
        <a:xfrm>
          <a:off x="1457519" y="3686311"/>
          <a:ext cx="599046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Range of Reading and Level of Text Complexity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475064" y="3703856"/>
        <a:ext cx="563956" cy="2219879"/>
      </dsp:txXfrm>
    </dsp:sp>
    <dsp:sp modelId="{70EA43F9-D234-40B5-8264-2F55FED66630}">
      <dsp:nvSpPr>
        <dsp:cNvPr id="0" name=""/>
        <dsp:cNvSpPr/>
      </dsp:nvSpPr>
      <dsp:spPr>
        <a:xfrm>
          <a:off x="2148445" y="1206551"/>
          <a:ext cx="2156579" cy="225496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Writing Strand</a:t>
          </a:r>
          <a:endParaRPr lang="en-US" sz="2000" kern="1200" dirty="0"/>
        </a:p>
      </dsp:txBody>
      <dsp:txXfrm>
        <a:off x="2211609" y="1269715"/>
        <a:ext cx="2030251" cy="2128641"/>
      </dsp:txXfrm>
    </dsp:sp>
    <dsp:sp modelId="{7CC4B6EE-5830-4F61-8090-9EAFE91863BB}">
      <dsp:nvSpPr>
        <dsp:cNvPr id="0" name=""/>
        <dsp:cNvSpPr/>
      </dsp:nvSpPr>
      <dsp:spPr>
        <a:xfrm>
          <a:off x="2159154" y="3686311"/>
          <a:ext cx="432314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Text Types and Purposes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171816" y="3698973"/>
        <a:ext cx="406990" cy="2229645"/>
      </dsp:txXfrm>
    </dsp:sp>
    <dsp:sp modelId="{6D0B2812-145E-439D-8427-2D2F4E831819}">
      <dsp:nvSpPr>
        <dsp:cNvPr id="0" name=""/>
        <dsp:cNvSpPr/>
      </dsp:nvSpPr>
      <dsp:spPr>
        <a:xfrm>
          <a:off x="2651862" y="3686311"/>
          <a:ext cx="633531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chemeClr val="tx1"/>
              </a:solidFill>
            </a:rPr>
            <a:t>Production and Distribution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chemeClr val="tx1"/>
              </a:solidFill>
            </a:rPr>
            <a:t>of Writing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670417" y="3704866"/>
        <a:ext cx="596421" cy="2217859"/>
      </dsp:txXfrm>
    </dsp:sp>
    <dsp:sp modelId="{2FF9B1AB-BBEE-45AD-B4CC-0EFA2177F73A}">
      <dsp:nvSpPr>
        <dsp:cNvPr id="0" name=""/>
        <dsp:cNvSpPr/>
      </dsp:nvSpPr>
      <dsp:spPr>
        <a:xfrm>
          <a:off x="3340742" y="3688630"/>
          <a:ext cx="422121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Research to Build Knowledge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353106" y="3700994"/>
        <a:ext cx="397393" cy="2230241"/>
      </dsp:txXfrm>
    </dsp:sp>
    <dsp:sp modelId="{688DE128-5D8C-44A0-9EFB-5033F23AF3CD}">
      <dsp:nvSpPr>
        <dsp:cNvPr id="0" name=""/>
        <dsp:cNvSpPr/>
      </dsp:nvSpPr>
      <dsp:spPr>
        <a:xfrm>
          <a:off x="3826078" y="3688630"/>
          <a:ext cx="505630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Range of Writing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840887" y="3703439"/>
        <a:ext cx="476012" cy="2225351"/>
      </dsp:txXfrm>
    </dsp:sp>
    <dsp:sp modelId="{9A2B51BC-AC7A-4925-87FF-1C3E394AF832}">
      <dsp:nvSpPr>
        <dsp:cNvPr id="0" name=""/>
        <dsp:cNvSpPr/>
      </dsp:nvSpPr>
      <dsp:spPr>
        <a:xfrm>
          <a:off x="4423533" y="1206551"/>
          <a:ext cx="1396581" cy="225496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Speaking and Listening Strand</a:t>
          </a:r>
          <a:endParaRPr lang="en-US" sz="2000" kern="1200" dirty="0"/>
        </a:p>
      </dsp:txBody>
      <dsp:txXfrm>
        <a:off x="4464437" y="1247455"/>
        <a:ext cx="1314773" cy="2173161"/>
      </dsp:txXfrm>
    </dsp:sp>
    <dsp:sp modelId="{E564F9CF-162F-482D-AE23-04291E43C38B}">
      <dsp:nvSpPr>
        <dsp:cNvPr id="0" name=""/>
        <dsp:cNvSpPr/>
      </dsp:nvSpPr>
      <dsp:spPr>
        <a:xfrm>
          <a:off x="4423533" y="3686311"/>
          <a:ext cx="702527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Comprehension and Collaboration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444109" y="3706887"/>
        <a:ext cx="661375" cy="2213817"/>
      </dsp:txXfrm>
    </dsp:sp>
    <dsp:sp modelId="{5C2F849B-643A-4211-9FE0-CDDAF99F2883}">
      <dsp:nvSpPr>
        <dsp:cNvPr id="0" name=""/>
        <dsp:cNvSpPr/>
      </dsp:nvSpPr>
      <dsp:spPr>
        <a:xfrm>
          <a:off x="5180387" y="3686311"/>
          <a:ext cx="639727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chemeClr val="tx1"/>
              </a:solidFill>
            </a:rPr>
            <a:t>Presentation of Knowledge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chemeClr val="tx1"/>
              </a:solidFill>
            </a:rPr>
            <a:t>and Ideas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5199124" y="3705048"/>
        <a:ext cx="602253" cy="2217495"/>
      </dsp:txXfrm>
    </dsp:sp>
    <dsp:sp modelId="{F66BFA2C-382C-4985-A018-D2625DEF8623}">
      <dsp:nvSpPr>
        <dsp:cNvPr id="0" name=""/>
        <dsp:cNvSpPr/>
      </dsp:nvSpPr>
      <dsp:spPr>
        <a:xfrm>
          <a:off x="5928769" y="1206551"/>
          <a:ext cx="1833707" cy="225496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Language Strand</a:t>
          </a:r>
          <a:endParaRPr lang="en-US" sz="2000" kern="1200" dirty="0"/>
        </a:p>
      </dsp:txBody>
      <dsp:txXfrm>
        <a:off x="5982476" y="1260258"/>
        <a:ext cx="1726293" cy="2147555"/>
      </dsp:txXfrm>
    </dsp:sp>
    <dsp:sp modelId="{2B7203A5-6162-4E57-B1A9-C20C65E012ED}">
      <dsp:nvSpPr>
        <dsp:cNvPr id="0" name=""/>
        <dsp:cNvSpPr/>
      </dsp:nvSpPr>
      <dsp:spPr>
        <a:xfrm>
          <a:off x="5928769" y="3686311"/>
          <a:ext cx="598219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chemeClr val="tx1"/>
              </a:solidFill>
            </a:rPr>
            <a:t>Conventions of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chemeClr val="tx1"/>
              </a:solidFill>
            </a:rPr>
            <a:t>Standard English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5946290" y="3703832"/>
        <a:ext cx="563177" cy="2219927"/>
      </dsp:txXfrm>
    </dsp:sp>
    <dsp:sp modelId="{9C9108F9-3BBA-43CB-A1C9-A94079D476AC}">
      <dsp:nvSpPr>
        <dsp:cNvPr id="0" name=""/>
        <dsp:cNvSpPr/>
      </dsp:nvSpPr>
      <dsp:spPr>
        <a:xfrm>
          <a:off x="6581315" y="3686311"/>
          <a:ext cx="606471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Knowledge of Language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599078" y="3704074"/>
        <a:ext cx="570945" cy="2219443"/>
      </dsp:txXfrm>
    </dsp:sp>
    <dsp:sp modelId="{8210C437-BE46-452B-90BC-D6697F37EA5D}">
      <dsp:nvSpPr>
        <dsp:cNvPr id="0" name=""/>
        <dsp:cNvSpPr/>
      </dsp:nvSpPr>
      <dsp:spPr>
        <a:xfrm>
          <a:off x="7242114" y="3686311"/>
          <a:ext cx="520363" cy="22549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Vocabulary Acquisition and Use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7257355" y="3701552"/>
        <a:ext cx="489881" cy="2224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4D937-7CF8-4178-ABC8-AC3B4707B593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7EAF2-B3F7-4E06-A5B6-90D7D7BF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r>
              <a:rPr lang="en-US" baseline="0" dirty="0" smtClean="0"/>
              <a:t> for Success  2002 NCLB, 2008 Achieve and ACT, 2009 CCSS, 2014/15 PARCC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7EAF2-B3F7-4E06-A5B6-90D7D7BFF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5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On this slide, the presenter can talk about how lesson plans are traditionally designed.  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Content contained is licensed under a Creative Commons Attribution-ShareAlike 3.0 Unported License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510637-3123-451E-8923-A3682073155D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Content contained is licensed under a Creative Commons Attribution-ShareAlike 3.0 Unported License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2DE0BA-774F-4EE9-9621-E3F4BBEFDD0B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05" indent="-274305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Rationale for balanced literacy framework</a:t>
            </a:r>
          </a:p>
          <a:p>
            <a:pPr marL="274305" indent="-274305">
              <a:lnSpc>
                <a:spcPct val="90000"/>
              </a:lnSpc>
              <a:buClr>
                <a:schemeClr val="accent3"/>
              </a:buClr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74305" indent="-274305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Students  represent a range of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multiple  reading levels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with varying literacy needs.</a:t>
            </a:r>
          </a:p>
          <a:p>
            <a:pPr marL="274305" indent="-274305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74305" indent="-274305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It is important to provide students with the right balance of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language, word study, fluency, reading accuracy,  comprehension, and writing instruction each day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05" indent="-274305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74305" indent="-274305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Margaret Mooney says balanced literacy can be achieved by (1) </a:t>
            </a:r>
            <a:r>
              <a:rPr lang="en-US" dirty="0" smtClean="0"/>
              <a:t>reading </a:t>
            </a:r>
            <a:r>
              <a:rPr lang="en-US" b="1" dirty="0" smtClean="0"/>
              <a:t>to</a:t>
            </a:r>
            <a:r>
              <a:rPr lang="en-US" dirty="0" smtClean="0"/>
              <a:t> children daily, (2)</a:t>
            </a:r>
            <a:r>
              <a:rPr lang="en-US" baseline="0" dirty="0" smtClean="0"/>
              <a:t> </a:t>
            </a:r>
            <a:r>
              <a:rPr lang="en-US" dirty="0" smtClean="0"/>
              <a:t>reading </a:t>
            </a:r>
            <a:r>
              <a:rPr lang="en-US" b="1" dirty="0" smtClean="0"/>
              <a:t>with</a:t>
            </a:r>
            <a:r>
              <a:rPr lang="en-US" dirty="0" smtClean="0"/>
              <a:t> children (shared reading and guided reading), and (3) reading </a:t>
            </a:r>
            <a:r>
              <a:rPr lang="en-US" b="1" dirty="0" smtClean="0"/>
              <a:t>by</a:t>
            </a:r>
            <a:r>
              <a:rPr lang="en-US" dirty="0" smtClean="0"/>
              <a:t> children (independent reading such as in literature circles).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74305" indent="-274305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74305" indent="-274305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Reading researcher, Richard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Allington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suggests that when struggling readers are provided with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instruction at the point of need using instructional &amp; independent leveled texts throughout the school day,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 overwhelming amount of data indicates a greater opportunity of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closing the achievement gap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02B0-663F-4EF8-93A6-46F98AFFF53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presentation 2 years ago…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7EAF2-B3F7-4E06-A5B6-90D7D7BFF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Incomplete</a:t>
            </a:r>
            <a:r>
              <a:rPr lang="en-US" baseline="0" dirty="0" smtClean="0"/>
              <a:t> – your foundational skills for lower grades and your disciplinary literacy standards for science, history, and technical subjects….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7EAF2-B3F7-4E06-A5B6-90D7D7BFF1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Integrated = Balanced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7EAF2-B3F7-4E06-A5B6-90D7D7BFF1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0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studies is pushing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7EAF2-B3F7-4E06-A5B6-90D7D7BFF1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7EAF2-B3F7-4E06-A5B6-90D7D7BFF1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DF6F-F4E0-446E-8741-35D533868D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1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r>
              <a:rPr lang="en-US" baseline="0" dirty="0" smtClean="0"/>
              <a:t> Studies and Science teachers should be able to say how they are helping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7EAF2-B3F7-4E06-A5B6-90D7D7BFF1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9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is what I have done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7EAF2-B3F7-4E06-A5B6-90D7D7BFF1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0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70B14-02B4-482A-8EEB-9B5372EE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2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EA981A9-0F51-452A-A3F7-F0A086DB6B5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813443-DFC1-4571-9532-41B61641AC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core.org/" TargetMode="External"/><Relationship Id="rId2" Type="http://schemas.openxmlformats.org/officeDocument/2006/relationships/hyperlink" Target="http://www.corestandard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meo.com/channels/parccinstitute#25242442" TargetMode="External"/><Relationship Id="rId4" Type="http://schemas.openxmlformats.org/officeDocument/2006/relationships/hyperlink" Target="http://www.parcconline.org/assessment-blueprints-test-spec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Andy Flaherty</a:t>
            </a:r>
          </a:p>
          <a:p>
            <a:r>
              <a:rPr lang="en-US" dirty="0" smtClean="0"/>
              <a:t>aflaherty@conceptschools.org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33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Regroup </a:t>
            </a:r>
            <a:r>
              <a:rPr lang="en-US" sz="3200" dirty="0"/>
              <a:t>and Regain </a:t>
            </a:r>
            <a:r>
              <a:rPr lang="en-US" sz="3200" dirty="0" smtClean="0"/>
              <a:t>CCSS  </a:t>
            </a:r>
            <a:r>
              <a:rPr lang="en-US" sz="3200" dirty="0"/>
              <a:t>Understanding for English</a:t>
            </a:r>
            <a:br>
              <a:rPr lang="en-US" sz="3200" dirty="0"/>
            </a:br>
            <a:endParaRPr lang="en-US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2500" r="8125" b="8333"/>
          <a:stretch>
            <a:fillRect/>
          </a:stretch>
        </p:blipFill>
        <p:spPr bwMode="auto">
          <a:xfrm>
            <a:off x="228600" y="228600"/>
            <a:ext cx="8576074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Anchor Standards and…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3600" dirty="0"/>
              <a:t>Literacy standards for History/Social Studies, Science and other Technical Subjects (Grades 6-12</a:t>
            </a:r>
            <a:r>
              <a:rPr lang="en-US" sz="3600" dirty="0" smtClean="0"/>
              <a:t>)</a:t>
            </a:r>
          </a:p>
          <a:p>
            <a:pPr marL="114300" indent="0" algn="ctr">
              <a:buNone/>
            </a:pPr>
            <a:endParaRPr lang="en-US" sz="3600" dirty="0"/>
          </a:p>
          <a:p>
            <a:pPr marL="114300" indent="0" algn="ctr"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Disciplinary Literacy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17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Organizations Recognize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7552" y="526976"/>
            <a:ext cx="5181601" cy="7175646"/>
          </a:xfrm>
        </p:spPr>
      </p:pic>
    </p:spTree>
    <p:extLst>
      <p:ext uri="{BB962C8B-B14F-4D97-AF65-F5344CB8AC3E}">
        <p14:creationId xmlns:p14="http://schemas.microsoft.com/office/powerpoint/2010/main" val="17685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Organizations Recognize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7122" y="742278"/>
            <a:ext cx="5105400" cy="6668844"/>
          </a:xfrm>
        </p:spPr>
      </p:pic>
    </p:spTree>
    <p:extLst>
      <p:ext uri="{BB962C8B-B14F-4D97-AF65-F5344CB8AC3E}">
        <p14:creationId xmlns:p14="http://schemas.microsoft.com/office/powerpoint/2010/main" val="11158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Unpack a Standard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US" sz="3200" dirty="0" smtClean="0"/>
              <a:t>Read the standard you have been handed</a:t>
            </a:r>
          </a:p>
          <a:p>
            <a:pPr marL="571500" indent="-457200">
              <a:buAutoNum type="arabicPeriod"/>
            </a:pPr>
            <a:r>
              <a:rPr lang="en-US" sz="3200" dirty="0" smtClean="0"/>
              <a:t>Identify key words, patterns, ideas</a:t>
            </a:r>
          </a:p>
          <a:p>
            <a:pPr marL="571500" indent="-457200">
              <a:buAutoNum type="arabicPeriod"/>
            </a:pPr>
            <a:r>
              <a:rPr lang="en-US" sz="3200" dirty="0" smtClean="0"/>
              <a:t>Restate it in your own words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Each Umbrella standard has with many mini-standards inferred underneath it.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Delaware Literacy Organizers</a:t>
            </a:r>
          </a:p>
        </p:txBody>
      </p:sp>
    </p:spTree>
    <p:extLst>
      <p:ext uri="{BB962C8B-B14F-4D97-AF65-F5344CB8AC3E}">
        <p14:creationId xmlns:p14="http://schemas.microsoft.com/office/powerpoint/2010/main" val="19390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Key Words in the Standards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 K-5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222072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Understanding 	33</a:t>
            </a:r>
          </a:p>
          <a:p>
            <a:r>
              <a:rPr lang="en-US" dirty="0" smtClean="0"/>
              <a:t>Read		28</a:t>
            </a:r>
          </a:p>
          <a:p>
            <a:r>
              <a:rPr lang="en-US" dirty="0" smtClean="0"/>
              <a:t>Write		22</a:t>
            </a:r>
          </a:p>
          <a:p>
            <a:r>
              <a:rPr lang="en-US" dirty="0" smtClean="0"/>
              <a:t>Demonstrate	19</a:t>
            </a:r>
          </a:p>
          <a:p>
            <a:r>
              <a:rPr lang="en-US" dirty="0" smtClean="0"/>
              <a:t>Clarify		18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Develop		18</a:t>
            </a:r>
          </a:p>
          <a:p>
            <a:r>
              <a:rPr lang="en-US" dirty="0" smtClean="0"/>
              <a:t>Produce		17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Relationships	16</a:t>
            </a:r>
          </a:p>
          <a:p>
            <a:r>
              <a:rPr lang="en-US" dirty="0" smtClean="0"/>
              <a:t>Describe		14</a:t>
            </a:r>
          </a:p>
          <a:p>
            <a:r>
              <a:rPr lang="en-US" sz="1700" dirty="0" smtClean="0"/>
              <a:t>Compare/Contrast</a:t>
            </a:r>
            <a:r>
              <a:rPr lang="en-US" dirty="0" smtClean="0"/>
              <a:t>	13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ELA 6-12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Analyze		73</a:t>
            </a:r>
          </a:p>
          <a:p>
            <a:r>
              <a:rPr lang="en-US" dirty="0" smtClean="0"/>
              <a:t>Determine		50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Develop		41</a:t>
            </a:r>
          </a:p>
          <a:p>
            <a:r>
              <a:rPr lang="en-US" dirty="0" smtClean="0"/>
              <a:t>Research		33</a:t>
            </a:r>
          </a:p>
          <a:p>
            <a:r>
              <a:rPr lang="en-US" dirty="0" smtClean="0"/>
              <a:t>Clarify		32</a:t>
            </a:r>
          </a:p>
          <a:p>
            <a:r>
              <a:rPr lang="en-US" dirty="0" smtClean="0"/>
              <a:t>Write		31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Relationships	30</a:t>
            </a:r>
          </a:p>
          <a:p>
            <a:r>
              <a:rPr lang="en-US" dirty="0" smtClean="0"/>
              <a:t>Demonstrate	28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Understanding	27</a:t>
            </a:r>
          </a:p>
          <a:p>
            <a:r>
              <a:rPr lang="en-US" dirty="0" smtClean="0"/>
              <a:t>Create		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Standards and I can statements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6" y="1168795"/>
            <a:ext cx="8679113" cy="5155805"/>
          </a:xfrm>
        </p:spPr>
      </p:pic>
    </p:spTree>
    <p:extLst>
      <p:ext uri="{BB962C8B-B14F-4D97-AF65-F5344CB8AC3E}">
        <p14:creationId xmlns:p14="http://schemas.microsoft.com/office/powerpoint/2010/main" val="14138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 Key Shifts* Today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sz="2800" dirty="0" smtClean="0"/>
              <a:t>.  Regular practice with complex text and its academic language.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COMPLEXITY</a:t>
            </a:r>
          </a:p>
          <a:p>
            <a:pPr marL="0" indent="0">
              <a:buNone/>
            </a:pPr>
            <a:r>
              <a:rPr lang="en-US" sz="2800" dirty="0" smtClean="0"/>
              <a:t>2. Reading, writing, and speaking grounded in evidence from the text both literary and informational. 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EVIDENCE</a:t>
            </a:r>
          </a:p>
          <a:p>
            <a:pPr marL="0" indent="0">
              <a:buNone/>
            </a:pPr>
            <a:r>
              <a:rPr lang="en-US" sz="2800" dirty="0" smtClean="0"/>
              <a:t>3. Building knowledge through content-rich nonfiction.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KNOWLEDGE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*From achievethecore.org and PARCC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Picture 12" descr="C:\Users\Brittany.Barrett\AppData\Local\Microsoft\Windows\Temporary Internet Files\Content.IE5\0SP49MMQ\MP9004395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790700"/>
            <a:ext cx="3809999" cy="4265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62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Standard 1 and 10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Two English standards are in play on every PARCC test question:</a:t>
            </a:r>
          </a:p>
          <a:p>
            <a:pPr marL="114300" indent="0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Standard 1 – use of Evidence</a:t>
            </a:r>
          </a:p>
          <a:p>
            <a:pPr lvl="1"/>
            <a:r>
              <a:rPr lang="en-US" sz="3200" dirty="0" smtClean="0"/>
              <a:t>Standard 10 – complex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Performance Level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DeScriptors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4344006"/>
          </a:xfrm>
        </p:spPr>
      </p:pic>
    </p:spTree>
    <p:extLst>
      <p:ext uri="{BB962C8B-B14F-4D97-AF65-F5344CB8AC3E}">
        <p14:creationId xmlns:p14="http://schemas.microsoft.com/office/powerpoint/2010/main" val="14467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we can to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Remove the Obstacles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3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Evidence Tables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7685"/>
            <a:ext cx="8229600" cy="4063392"/>
          </a:xfrm>
        </p:spPr>
      </p:pic>
    </p:spTree>
    <p:extLst>
      <p:ext uri="{BB962C8B-B14F-4D97-AF65-F5344CB8AC3E}">
        <p14:creationId xmlns:p14="http://schemas.microsoft.com/office/powerpoint/2010/main" val="30122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PARCC Reading 3-8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Grade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3" y="1676400"/>
            <a:ext cx="7940907" cy="471512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7940907" cy="47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PARCC WRITING 3-8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Grade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641086"/>
            <a:ext cx="7915800" cy="4835914"/>
          </a:xfrm>
        </p:spPr>
      </p:pic>
    </p:spTree>
    <p:extLst>
      <p:ext uri="{BB962C8B-B14F-4D97-AF65-F5344CB8AC3E}">
        <p14:creationId xmlns:p14="http://schemas.microsoft.com/office/powerpoint/2010/main" val="10294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PARCC High School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40" y="1600201"/>
            <a:ext cx="6905340" cy="5118990"/>
          </a:xfrm>
        </p:spPr>
      </p:pic>
    </p:spTree>
    <p:extLst>
      <p:ext uri="{BB962C8B-B14F-4D97-AF65-F5344CB8AC3E}">
        <p14:creationId xmlns:p14="http://schemas.microsoft.com/office/powerpoint/2010/main" val="39253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PARCC High School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58699"/>
            <a:ext cx="5958535" cy="4970701"/>
          </a:xfrm>
        </p:spPr>
      </p:pic>
    </p:spTree>
    <p:extLst>
      <p:ext uri="{BB962C8B-B14F-4D97-AF65-F5344CB8AC3E}">
        <p14:creationId xmlns:p14="http://schemas.microsoft.com/office/powerpoint/2010/main" val="10619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PARCC PBA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3050" cy="503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Guidelines from PARCC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dirty="0" smtClean="0"/>
              <a:t>Minimum/Maximum </a:t>
            </a:r>
            <a:r>
              <a:rPr lang="en-US" sz="3200" dirty="0"/>
              <a:t>Passage Length for Literary and Informational </a:t>
            </a:r>
            <a:r>
              <a:rPr lang="en-US" sz="3200" dirty="0" smtClean="0"/>
              <a:t>Texts</a:t>
            </a:r>
            <a:endParaRPr lang="en-US" sz="3200" dirty="0"/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sz="2800" dirty="0" smtClean="0"/>
              <a:t>3 </a:t>
            </a:r>
            <a:r>
              <a:rPr lang="en-US" sz="2800" dirty="0"/>
              <a:t>– </a:t>
            </a:r>
            <a:r>
              <a:rPr lang="en-US" sz="2800" dirty="0" smtClean="0"/>
              <a:t>5 grade: 200 </a:t>
            </a:r>
            <a:r>
              <a:rPr lang="en-US" sz="2800" dirty="0"/>
              <a:t>– 800 words </a:t>
            </a:r>
          </a:p>
          <a:p>
            <a:pPr marL="114300" indent="0">
              <a:buNone/>
            </a:pPr>
            <a:r>
              <a:rPr lang="en-US" sz="2800" dirty="0"/>
              <a:t>6 – </a:t>
            </a:r>
            <a:r>
              <a:rPr lang="en-US" sz="2800" dirty="0" smtClean="0"/>
              <a:t>8 grade: </a:t>
            </a:r>
            <a:r>
              <a:rPr lang="en-US" sz="2800" dirty="0"/>
              <a:t>400 – 1,000 words </a:t>
            </a:r>
          </a:p>
          <a:p>
            <a:pPr marL="114300" indent="0">
              <a:buNone/>
            </a:pPr>
            <a:r>
              <a:rPr lang="en-US" sz="2800" dirty="0"/>
              <a:t>9 – </a:t>
            </a:r>
            <a:r>
              <a:rPr lang="en-US" sz="2800" dirty="0" smtClean="0"/>
              <a:t>11 grade:  </a:t>
            </a:r>
            <a:r>
              <a:rPr lang="en-US" sz="2800" dirty="0"/>
              <a:t>500 – 1,500 words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Recommended Balance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3000" dirty="0"/>
              <a:t>Distribution of Literary and Informational Passages by Grade in the 2009 NAEP Reading </a:t>
            </a:r>
            <a:r>
              <a:rPr lang="en-US" sz="3000" dirty="0" smtClean="0"/>
              <a:t>Framework</a:t>
            </a:r>
          </a:p>
          <a:p>
            <a:pPr marL="11430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Grade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	Literary	Information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  4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  50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%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  50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  8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  45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%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  55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12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  30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%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  70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2008). Reading framework for the 2009 National Assessment of Educational Progress. Washington, DC: U.S. Government Printing Office.</a:t>
            </a:r>
          </a:p>
        </p:txBody>
      </p:sp>
    </p:spTree>
    <p:extLst>
      <p:ext uri="{BB962C8B-B14F-4D97-AF65-F5344CB8AC3E}">
        <p14:creationId xmlns:p14="http://schemas.microsoft.com/office/powerpoint/2010/main" val="12038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does Common Core mean for administrators?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Know Standards and Alignment documents</a:t>
            </a:r>
          </a:p>
          <a:p>
            <a:r>
              <a:rPr lang="en-US" sz="3000" dirty="0" smtClean="0"/>
              <a:t>Support Concept English expectations </a:t>
            </a:r>
          </a:p>
          <a:p>
            <a:r>
              <a:rPr lang="en-US" sz="3000" dirty="0" smtClean="0"/>
              <a:t>Recognize literacy effects all content areas</a:t>
            </a:r>
          </a:p>
          <a:p>
            <a:r>
              <a:rPr lang="en-US" sz="3000" dirty="0" smtClean="0"/>
              <a:t>Expect teachers to change</a:t>
            </a:r>
          </a:p>
          <a:p>
            <a:r>
              <a:rPr lang="en-US" sz="3000" dirty="0" smtClean="0"/>
              <a:t>Provide time to work</a:t>
            </a:r>
          </a:p>
          <a:p>
            <a:r>
              <a:rPr lang="en-US" sz="3000" dirty="0" smtClean="0"/>
              <a:t>Support inquiry and mistakes</a:t>
            </a:r>
          </a:p>
          <a:p>
            <a:r>
              <a:rPr lang="en-US" sz="3000" dirty="0" smtClean="0"/>
              <a:t>Have a school-wide plan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771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September/October Checklist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51787"/>
            <a:ext cx="4190999" cy="5474730"/>
          </a:xfrm>
        </p:spPr>
      </p:pic>
    </p:spTree>
    <p:extLst>
      <p:ext uri="{BB962C8B-B14F-4D97-AF65-F5344CB8AC3E}">
        <p14:creationId xmlns:p14="http://schemas.microsoft.com/office/powerpoint/2010/main" val="32483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Key Dates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dirty="0" smtClean="0"/>
              <a:t>Goals 2000</a:t>
            </a:r>
          </a:p>
          <a:p>
            <a:pPr marL="114300" indent="0">
              <a:buNone/>
            </a:pPr>
            <a:r>
              <a:rPr lang="en-US" sz="4000" dirty="0"/>
              <a:t>2002 </a:t>
            </a:r>
          </a:p>
          <a:p>
            <a:pPr marL="114300" indent="0">
              <a:buNone/>
            </a:pPr>
            <a:r>
              <a:rPr lang="en-US" sz="4000" dirty="0" smtClean="0"/>
              <a:t>2008 </a:t>
            </a:r>
            <a:endParaRPr lang="en-US" sz="4000" dirty="0"/>
          </a:p>
          <a:p>
            <a:pPr marL="114300" indent="0">
              <a:buNone/>
            </a:pPr>
            <a:r>
              <a:rPr lang="en-US" sz="4000" dirty="0" smtClean="0"/>
              <a:t>2009</a:t>
            </a:r>
            <a:endParaRPr lang="en-US" sz="4000" dirty="0"/>
          </a:p>
          <a:p>
            <a:pPr marL="114300" indent="0">
              <a:buNone/>
            </a:pPr>
            <a:r>
              <a:rPr lang="en-US" sz="4000" dirty="0" smtClean="0"/>
              <a:t>2014/2015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70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Reflection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 smtClean="0"/>
              <a:t>Promoting Change, Supporting Change, and Implementing Change is our Concept goal.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40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Update Information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en-US" sz="2800" dirty="0" smtClean="0"/>
              <a:t>/33 Department Meeting Notes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4</a:t>
            </a:r>
            <a:r>
              <a:rPr lang="en-US" sz="2800" dirty="0" smtClean="0"/>
              <a:t>/33 Scope and Sequence Documents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2</a:t>
            </a:r>
            <a:r>
              <a:rPr lang="en-US" sz="2800" dirty="0" smtClean="0"/>
              <a:t> Coaches Webinars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3 </a:t>
            </a:r>
            <a:r>
              <a:rPr lang="en-US" sz="2800" dirty="0" smtClean="0"/>
              <a:t>School Webinars on new resources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4</a:t>
            </a:r>
            <a:r>
              <a:rPr lang="en-US" sz="2800" dirty="0" smtClean="0"/>
              <a:t> School Webinars scheduled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97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email requests for help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37 </a:t>
            </a:r>
            <a:r>
              <a:rPr lang="en-US" sz="2800" dirty="0" smtClean="0"/>
              <a:t>phone calls</a:t>
            </a:r>
            <a:endParaRPr lang="en-US" sz="2800" dirty="0"/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9 </a:t>
            </a:r>
            <a:r>
              <a:rPr lang="en-US" sz="2800" dirty="0" smtClean="0"/>
              <a:t>on-going telephone calls/emails for help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US" sz="2800" dirty="0" smtClean="0"/>
              <a:t> Workshops with small groups of teachers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09600"/>
            <a:ext cx="8305801" cy="6019800"/>
          </a:xfrm>
        </p:spPr>
      </p:pic>
    </p:spTree>
    <p:extLst>
      <p:ext uri="{BB962C8B-B14F-4D97-AF65-F5344CB8AC3E}">
        <p14:creationId xmlns:p14="http://schemas.microsoft.com/office/powerpoint/2010/main" val="3204527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50181" name="Picture 5" descr="j039141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18129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Traditional Design</a:t>
            </a:r>
          </a:p>
        </p:txBody>
      </p:sp>
      <p:sp>
        <p:nvSpPr>
          <p:cNvPr id="5125" name="Text Placeholder 8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3962400" cy="609600"/>
          </a:xfrm>
        </p:spPr>
        <p:txBody>
          <a:bodyPr/>
          <a:lstStyle/>
          <a:p>
            <a:r>
              <a:rPr lang="en-US" sz="2400" dirty="0" smtClean="0"/>
              <a:t>Traditional design is like...</a:t>
            </a:r>
          </a:p>
        </p:txBody>
      </p:sp>
      <p:sp>
        <p:nvSpPr>
          <p:cNvPr id="5126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267200" cy="21336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 dirty="0" smtClean="0"/>
              <a:t>    </a:t>
            </a:r>
            <a:r>
              <a:rPr lang="en-US" dirty="0" smtClean="0"/>
              <a:t>…setting out on a trip and not knowing </a:t>
            </a:r>
            <a:r>
              <a:rPr lang="en-US" b="1" i="1" dirty="0" smtClean="0"/>
              <a:t>where</a:t>
            </a:r>
            <a:r>
              <a:rPr lang="en-US" dirty="0" smtClean="0"/>
              <a:t> you are going (what skills) and not knowing </a:t>
            </a:r>
            <a:r>
              <a:rPr lang="en-US" b="1" i="1" dirty="0" smtClean="0"/>
              <a:t>how</a:t>
            </a:r>
            <a:r>
              <a:rPr lang="en-US" dirty="0" smtClean="0"/>
              <a:t>  you will know when you get there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5127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572000" y="1828800"/>
            <a:ext cx="4191000" cy="685800"/>
          </a:xfrm>
        </p:spPr>
        <p:txBody>
          <a:bodyPr/>
          <a:lstStyle/>
          <a:p>
            <a:r>
              <a:rPr lang="en-US" sz="2400" dirty="0" smtClean="0"/>
              <a:t>Traditional design follows…</a:t>
            </a:r>
          </a:p>
        </p:txBody>
      </p:sp>
      <p:sp>
        <p:nvSpPr>
          <p:cNvPr id="5128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3965575" cy="2057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…textbooks</a:t>
            </a:r>
          </a:p>
          <a:p>
            <a:pPr>
              <a:buFont typeface="Arial" charset="0"/>
              <a:buNone/>
            </a:pPr>
            <a:r>
              <a:rPr lang="en-US" dirty="0" smtClean="0"/>
              <a:t>…reading series</a:t>
            </a:r>
          </a:p>
          <a:p>
            <a:pPr>
              <a:buFont typeface="Arial" charset="0"/>
              <a:buNone/>
            </a:pPr>
            <a:r>
              <a:rPr lang="en-US" dirty="0" smtClean="0"/>
              <a:t>...favorite themes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83100"/>
            <a:ext cx="2133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15029E-6 C 0.01354 0.00347 0.02656 0.00486 0.03976 0.01041 C 0.16719 0.00949 0.24913 0.01041 0.35868 0.00417 C 0.36823 8.15029E-6 0.3776 -0.00439 0.38732 -0.00647 C 0.39132 -0.00901 0.39601 -0.00994 0.4 -0.01271 C 0.40139 -0.01364 0.40208 -0.01595 0.4033 -0.0171 C 0.40521 -0.01872 0.40746 -0.02011 0.40955 -0.02127 C 0.41875 -0.02658 0.40989 -0.01919 0.42222 -0.02751 C 0.42812 -0.03144 0.43281 -0.03768 0.43819 -0.04231 C 0.44496 -0.04809 0.45417 -0.05387 0.46198 -0.0571 C 0.46736 -0.06473 0.46232 -0.05919 0.46996 -0.06358 C 0.4743 -0.06612 0.48264 -0.0719 0.48264 -0.0719 C 0.48871 -0.1052 0.49097 -0.13618 0.47465 -0.16277 C 0.46857 -0.17271 0.46528 -0.18196 0.45555 -0.18612 C 0.45399 -0.18751 0.4526 -0.18913 0.45087 -0.19028 C 0.4493 -0.19121 0.44739 -0.19121 0.44601 -0.19236 C 0.44062 -0.19676 0.44496 -0.19745 0.43976 -0.203 C 0.43507 -0.20809 0.42778 -0.20947 0.42222 -0.21156 C 0.40781 -0.2171 0.39896 -0.21826 0.38264 -0.21988 C 0.38055 -0.22057 0.3783 -0.2208 0.37621 -0.22196 C 0.37448 -0.22288 0.37326 -0.22543 0.37153 -0.22635 C 0.36684 -0.22843 0.3618 -0.22843 0.35712 -0.23051 C 0.34288 -0.24323 0.32135 -0.24531 0.30486 -0.24739 C 0.21979 -0.27491 0.12604 -0.25317 0.04288 -0.25387 C -0.01597 -0.25664 -0.07431 -0.25895 -0.13333 -0.26011 C -0.1467 -0.26358 -0.15972 -0.26936 -0.17292 -0.27283 C -0.17917 -0.27445 -0.19202 -0.27699 -0.19202 -0.27699 C -0.20469 -0.28346 -0.21736 -0.28832 -0.23004 -0.29387 C -0.23264 -0.29734 -0.23646 -0.30011 -0.23802 -0.3045 C -0.23906 -0.30728 -0.23976 -0.31051 -0.24115 -0.31306 C -0.2434 -0.31699 -0.24705 -0.3193 -0.24913 -0.32346 C -0.25018 -0.32554 -0.25139 -0.32786 -0.25226 -0.32994 C -0.25191 -0.33826 -0.25191 -0.34682 -0.2507 -0.35514 C -0.25035 -0.35768 -0.24844 -0.3593 -0.24774 -0.36161 C -0.24202 -0.37664 -0.22969 -0.39005 -0.21736 -0.39537 C -0.21268 -0.39953 -0.20677 -0.40554 -0.20156 -0.40809 C -0.1941 -0.41179 -0.18559 -0.41294 -0.17778 -0.41664 C -0.11424 -0.41525 -0.08403 -0.41572 -0.03177 -0.40809 C -0.03004 -0.40739 -0.01893 -0.40208 -0.0158 -0.40184 C 0.00486 -0.39999 0.04601 -0.39745 0.04601 -0.39745 C 0.06302 -0.39005 0.04149 -0.39884 0.08576 -0.39329 C 0.11805 -0.38936 0.15 -0.3845 0.18246 -0.38265 C 0.28854 -0.38497 0.3941 -0.38335 0.5 -0.38473 C 0.51458 -0.38658 0.52864 -0.38913 0.54288 -0.39329 C 0.55312 -0.3963 0.56285 -0.40115 0.57309 -0.40393 C 0.57969 -0.40832 0.58194 -0.40947 0.5842 -0.41872 C 0.58368 -0.4215 0.58385 -0.42473 0.58264 -0.42705 C 0.57708 -0.43791 0.55781 -0.45965 0.5493 -0.46728 C 0.53732 -0.48994 0.51562 -0.50774 0.49531 -0.51167 C 0.48125 -0.52069 0.49809 -0.51121 0.47465 -0.51791 C 0.46684 -0.52023 0.45868 -0.52577 0.45087 -0.52855 C 0.43437 -0.53433 0.41493 -0.53387 0.39844 -0.53502 C 0.31805 -0.5526 0.16684 -0.53734 0.13177 -0.5371 C 0.08194 -0.51491 0.12535 -0.53364 -0.0158 -0.5371 C -0.05035 -0.53803 -0.11893 -0.54127 -0.11893 -0.54127 C -0.13247 -0.54427 -0.12552 -0.5408 -0.13802 -0.5519 C -0.13958 -0.55329 -0.14288 -0.55606 -0.14288 -0.55606 C -0.14462 -0.563 -0.14757 -0.5667 -0.1507 -0.57294 C -0.15243 -0.58011 -0.15399 -0.58566 -0.15712 -0.5919 C -0.15573 -0.62242 -0.15886 -0.63699 -0.13646 -0.64693 C -0.12622 -0.65734 -0.1158 -0.6682 -0.10313 -0.67236 C -0.0967 -0.67814 -0.08976 -0.68046 -0.08247 -0.683 C -0.07413 -0.6941 -0.06545 -0.69086 -0.05556 -0.69549 C -0.03976 -0.70265 -0.02274 -0.70774 -0.00643 -0.7126 C 0.00885 -0.72601 0.03107 -0.72393 0.04774 -0.72508 C 0.0691 -0.73549 0.1441 -0.7334 0.15399 -0.73364 C 0.30226 -0.73179 0.27708 -0.73826 0.35087 -0.72739 C 0.36354 -0.723 0.37587 -0.71884 0.38889 -0.71676 C 0.39618 -0.71375 0.40173 -0.70751 0.40798 -0.70196 C 0.41163 -0.69872 0.42066 -0.6978 0.42066 -0.6978 C 0.42969 -0.68971 0.42326 -0.69502 0.43819 -0.68508 C 0.44132 -0.683 0.44462 -0.68069 0.44774 -0.67861 C 0.44982 -0.67722 0.45399 -0.67445 0.45399 -0.67445 C 0.45781 -0.66682 0.46944 -0.65849 0.47621 -0.65549 C 0.48455 -0.64786 0.49427 -0.6393 0.5 -0.62797 C 0.50104 -0.62589 0.50191 -0.62335 0.5033 -0.6215 C 0.51701 -0.60323 0.49739 -0.6363 0.51267 -0.60901 C 0.51423 -0.60115 0.51493 -0.59583 0.5191 -0.58982 C 0.52118 -0.58173 0.52587 -0.57849 0.52864 -0.57086 C 0.53194 -0.56208 0.53576 -0.55398 0.53976 -0.54543 C 0.54323 -0.52647 0.54149 -0.5341 0.54444 -0.52231 C 0.54653 -0.50589 0.54913 -0.48947 0.55243 -0.47352 C 0.55451 -0.45179 0.5566 -0.42728 0.56198 -0.40601 C 0.57031 -0.31676 0.56545 -0.29618 0.56354 -0.15653 C 0.56337 -0.14196 0.5618 -0.13479 0.55712 -0.12277 C 0.55503 -0.10635 0.55173 -0.0904 0.5493 -0.07398 C 0.54757 -0.06288 0.54722 -0.05271 0.54132 -0.04439 C 0.53941 -0.03653 0.53854 -0.03028 0.53489 -0.02335 C 0.53125 -0.00832 0.53368 -0.01433 0.52864 -0.00439 C 0.52691 0.00324 0.52482 0.00902 0.52066 0.0148 C 0.51857 0.02336 0.51371 0.02498 0.50955 0.03168 C 0.50295 0.04255 0.50156 0.04093 0.49375 0.04856 C 0.48559 0.05665 0.48715 0.05735 0.47778 0.06128 C 0.46319 0.07584 0.46267 0.07538 0.44288 0.07816 C 0.38976 0.09573 0.42847 0.0837 0.29045 0.07816 C 0.28281 0.07792 0.26823 0.0696 0.26823 0.0696 C 0.26285 0.06475 0.26042 0.05781 0.25555 0.05272 C 0.24566 0.04232 0.23455 0.03607 0.22378 0.02729 C 0.21788 0.02243 0.21337 0.0155 0.20798 0.01041 C 0.2066 0.00925 0.20486 0.00925 0.2033 0.00833 C 0.20035 0.00648 0.19774 0.00463 0.19531 0.00209 C 0.18906 -0.00439 0.18333 -0.01225 0.17604 -0.0171 C 0.17205 -0.01988 0.16753 -0.0208 0.16354 -0.02335 C 0.15364 -0.03653 0.14062 -0.04693 0.13177 -0.0615 C 0.12101 -0.07953 0.10972 -0.09664 0.09844 -0.11421 C 0.08785 -0.13063 0.0783 -0.14797 0.0651 -0.16069 C 0.05538 -0.18034 0.04583 -0.20115 0.03333 -0.2178 C 0.0309 -0.22774 0.02847 -0.23491 0.02378 -0.24323 C 0.02066 -0.25988 0.0151 -0.26335 0.00486 -0.27699 C 0.00121 -0.28161 -0.00122 -0.28716 -0.00486 -0.29179 C -0.01094 -0.29965 -0.01875 -0.30566 -0.02552 -0.31306 C -0.03004 -0.31838 -0.03455 -0.32577 -0.03976 -0.32994 C -0.04097 -0.33109 -0.04288 -0.33109 -0.04462 -0.33202 C -0.04722 -0.33387 -0.04983 -0.33595 -0.05226 -0.33826 C -0.05816 -0.34381 -0.06285 -0.35005 -0.06979 -0.35306 C -0.07379 -0.36138 -0.07865 -0.36485 -0.08559 -0.36786 C -0.09202 -0.37433 -0.09549 -0.37803 -0.10313 -0.38057 C -0.11893 -0.39352 -0.13577 -0.39653 -0.15399 -0.39953 C -0.17726 -0.41086 -0.25868 -0.40231 -0.27292 -0.40184 C -0.28073 -0.39814 -0.28768 -0.39144 -0.29514 -0.38705 C -0.29827 -0.3852 -0.30469 -0.38265 -0.30469 -0.38265 C -0.30903 -0.3771 -0.31285 -0.37179 -0.31893 -0.36994 C -0.33004 -0.36647 -0.32604 -0.37109 -0.33004 -0.36577 " pathEditMode="relative" ptsTypes="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97 -0.32346 C -0.32621 -0.32508 -0.29132 -0.32901 -0.25555 -0.33202 C -0.24166 -0.34127 -0.22482 -0.34451 -0.20954 -0.34682 C -0.19791 -0.3519 -0.20329 -0.34982 -0.19375 -0.35329 C -0.1875 -0.35815 -0.17986 -0.36439 -0.17309 -0.36786 C -0.16892 -0.36994 -0.16458 -0.37017 -0.16041 -0.37202 C -0.15312 -0.38173 -0.14132 -0.38335 -0.13177 -0.38682 C -0.10868 -0.39583 -0.08611 -0.40647 -0.06354 -0.41641 C -0.05625 -0.42289 -0.03975 -0.42543 -0.0302 -0.42913 C -0.01805 -0.43375 -0.0059 -0.43792 0.00625 -0.44185 C 0.01928 -0.44624 0.00035 -0.44138 0.0191 -0.44832 C 0.03108 -0.45271 0.04462 -0.45641 0.05712 -0.45873 C 0.07796 -0.46797 0.09775 -0.48115 0.1191 -0.48832 C 0.1507 -0.49873 0.18247 -0.50636 0.21424 -0.51583 C 0.22292 -0.51838 0.23073 -0.52485 0.23959 -0.52647 C 0.25278 -0.52901 0.26476 -0.53387 0.27778 -0.53711 C 0.32518 -0.56185 0.37848 -0.56531 0.42848 -0.57086 C 0.45764 -0.5741 0.48664 -0.58289 0.5158 -0.58774 C 0.52344 -0.59098 0.52761 -0.59838 0.5349 -0.60254 C 0.54271 -0.60693 0.55209 -0.6074 0.56025 -0.60878 C 0.57136 -0.61387 0.58073 -0.61919 0.59046 -0.62797 C 0.59549 -0.6326 0.59514 -0.62959 0.59514 -0.63422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Is BACKWARD DESIGN?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724400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</a:pPr>
            <a:r>
              <a:rPr lang="en-US" sz="4600" dirty="0" smtClean="0"/>
              <a:t>   It’s thinking about assessment </a:t>
            </a:r>
            <a:r>
              <a:rPr lang="en-US" sz="4600" b="1" i="1" dirty="0" smtClean="0"/>
              <a:t>before </a:t>
            </a:r>
            <a:r>
              <a:rPr lang="en-US" sz="4600" dirty="0" smtClean="0"/>
              <a:t>deciding how you teach, planning instruction, what resources you will use and finally and most importantly….</a:t>
            </a:r>
          </a:p>
          <a:p>
            <a:pPr>
              <a:buFont typeface="Arial" charset="0"/>
              <a:buNone/>
            </a:pPr>
            <a:endParaRPr lang="en-US" sz="3600" dirty="0" smtClean="0"/>
          </a:p>
          <a:p>
            <a:pPr>
              <a:buFont typeface="Arial" charset="0"/>
              <a:buNone/>
            </a:pPr>
            <a:endParaRPr lang="en-US" sz="3600" dirty="0" smtClean="0"/>
          </a:p>
          <a:p>
            <a:pPr algn="ctr">
              <a:buFont typeface="Arial" charset="0"/>
              <a:buNone/>
            </a:pPr>
            <a:r>
              <a:rPr lang="en-US" sz="5100" dirty="0" smtClean="0">
                <a:solidFill>
                  <a:schemeClr val="accent2"/>
                </a:solidFill>
              </a:rPr>
              <a:t>“</a:t>
            </a:r>
            <a:r>
              <a:rPr lang="en-US" sz="5100" dirty="0" smtClean="0">
                <a:solidFill>
                  <a:srgbClr val="FF0000"/>
                </a:solidFill>
              </a:rPr>
              <a:t>How will the student prove he/she has learned the target?”</a:t>
            </a:r>
          </a:p>
          <a:p>
            <a:pPr algn="ctr">
              <a:buFont typeface="Arial" charset="0"/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                                                                                     (Wiggins and </a:t>
            </a:r>
            <a:r>
              <a:rPr lang="en-US" sz="2000" dirty="0" err="1" smtClean="0">
                <a:latin typeface="Times New Roman" pitchFamily="18" charset="0"/>
                <a:cs typeface="Arial" charset="0"/>
              </a:rPr>
              <a:t>McTighe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)</a:t>
            </a:r>
            <a:r>
              <a:rPr lang="en-US" sz="1100" dirty="0" smtClean="0">
                <a:cs typeface="Arial" charset="0"/>
              </a:rPr>
              <a:t> </a:t>
            </a:r>
            <a:r>
              <a:rPr lang="en-US" sz="4800" dirty="0" smtClean="0">
                <a:cs typeface="Arial" charset="0"/>
              </a:rPr>
              <a:t/>
            </a:r>
            <a:br>
              <a:rPr lang="en-US" sz="4800" dirty="0" smtClean="0">
                <a:cs typeface="Arial" charset="0"/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21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258174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Instructional Delivery – Balanced Literacy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9536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1905000"/>
            <a:ext cx="2209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Writing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276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FFC000"/>
              </a:solidFill>
            </a:endParaRPr>
          </a:p>
          <a:p>
            <a:pPr algn="ctr"/>
            <a:endParaRPr lang="en-US" sz="16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8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Unit/Lesson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Requirements: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7400" b="1" dirty="0"/>
              <a:t>Assessment/Assignment </a:t>
            </a:r>
            <a:r>
              <a:rPr lang="en-US" sz="7400" b="1" u="sng" dirty="0"/>
              <a:t>Minimum</a:t>
            </a:r>
            <a:r>
              <a:rPr lang="en-US" sz="7400" b="1" dirty="0"/>
              <a:t> Expectations</a:t>
            </a:r>
            <a:endParaRPr lang="en-US" sz="7400" dirty="0"/>
          </a:p>
          <a:p>
            <a:pPr lvl="1" fontAlgn="base"/>
            <a:r>
              <a:rPr lang="en-US" sz="7200" b="1" dirty="0">
                <a:solidFill>
                  <a:schemeClr val="accent5">
                    <a:lumMod val="75000"/>
                  </a:schemeClr>
                </a:solidFill>
              </a:rPr>
              <a:t>3 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structured </a:t>
            </a: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</a:rPr>
              <a:t>discussions</a:t>
            </a:r>
          </a:p>
          <a:p>
            <a:pPr lvl="1" fontAlgn="base"/>
            <a:r>
              <a:rPr lang="en-US" sz="72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 oral presentations with </a:t>
            </a: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</a:rPr>
              <a:t>rubric</a:t>
            </a:r>
            <a:endParaRPr lang="en-US" sz="7200" dirty="0">
              <a:solidFill>
                <a:schemeClr val="accent5">
                  <a:lumMod val="75000"/>
                </a:schemeClr>
              </a:solidFill>
            </a:endParaRPr>
          </a:p>
          <a:p>
            <a:pPr lvl="1" fontAlgn="base"/>
            <a:r>
              <a:rPr lang="en-US" sz="7200" b="1" dirty="0">
                <a:solidFill>
                  <a:schemeClr val="accent5">
                    <a:lumMod val="75000"/>
                  </a:schemeClr>
                </a:solidFill>
              </a:rPr>
              <a:t>5 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short writing assignments with rubrics that target a specific skill</a:t>
            </a:r>
          </a:p>
          <a:p>
            <a:pPr lvl="1" fontAlgn="base"/>
            <a:r>
              <a:rPr lang="en-US" sz="7200" b="1" dirty="0">
                <a:solidFill>
                  <a:schemeClr val="accent5">
                    <a:lumMod val="75000"/>
                  </a:schemeClr>
                </a:solidFill>
              </a:rPr>
              <a:t>1 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extended writing assignment with rubric</a:t>
            </a:r>
          </a:p>
          <a:p>
            <a:pPr lvl="1" fontAlgn="base"/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 21st century skills</a:t>
            </a:r>
          </a:p>
          <a:p>
            <a:pPr lvl="1" fontAlgn="base"/>
            <a:r>
              <a:rPr lang="en-US" sz="7200" b="1" dirty="0">
                <a:solidFill>
                  <a:schemeClr val="accent5">
                    <a:lumMod val="75000"/>
                  </a:schemeClr>
                </a:solidFill>
              </a:rPr>
              <a:t>3 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non-traditional text assignments</a:t>
            </a:r>
          </a:p>
          <a:p>
            <a:pPr lvl="1" fontAlgn="base"/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On-going Readers and Writers Workshop</a:t>
            </a:r>
          </a:p>
          <a:p>
            <a:pPr lvl="1" fontAlgn="base"/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On-going progress monitoring/running records of reading</a:t>
            </a:r>
          </a:p>
          <a:p>
            <a:pPr lvl="1" fontAlgn="base"/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Prepare students for state tests, EOC, and PARCC or Smarter Balanced</a:t>
            </a:r>
          </a:p>
          <a:p>
            <a:pPr marL="411480" lvl="1" indent="0" fontAlgn="base">
              <a:buNone/>
            </a:pPr>
            <a:endParaRPr lang="en-US" sz="7200" dirty="0" smtClean="0"/>
          </a:p>
          <a:p>
            <a:pPr marL="411480" lvl="1" indent="0" fontAlgn="base">
              <a:buNone/>
            </a:pPr>
            <a:r>
              <a:rPr lang="en-US" sz="6400" dirty="0" smtClean="0"/>
              <a:t>EVIDENCE </a:t>
            </a:r>
            <a:r>
              <a:rPr lang="en-US" sz="6400" dirty="0"/>
              <a:t>OF A BALANCE BETWEEN FICTION/NON-FICTION TEXTS!  Novels should be taught within the context of existing Master Curriculum, not in isolation and paired with strong non-fiction readings.</a:t>
            </a:r>
          </a:p>
          <a:p>
            <a:pPr marL="585216" lvl="1" indent="0" fontAlgn="base">
              <a:buNone/>
            </a:pPr>
            <a:r>
              <a:rPr lang="en-US" sz="7200" dirty="0" smtClean="0"/>
              <a:t>* </a:t>
            </a:r>
            <a:r>
              <a:rPr lang="en-US" sz="7200" dirty="0"/>
              <a:t>K-3 grade teachers make </a:t>
            </a:r>
            <a:r>
              <a:rPr lang="en-US" sz="7200" dirty="0" smtClean="0"/>
              <a:t>adjustments </a:t>
            </a:r>
            <a:r>
              <a:rPr lang="en-US" sz="7200" dirty="0"/>
              <a:t>based on Ms. </a:t>
            </a:r>
            <a:r>
              <a:rPr lang="en-US" sz="7200" dirty="0" err="1"/>
              <a:t>Sajovec’s</a:t>
            </a:r>
            <a:r>
              <a:rPr lang="en-US" sz="7200" dirty="0"/>
              <a:t> direction.</a:t>
            </a:r>
            <a:br>
              <a:rPr lang="en-US" sz="7200" dirty="0"/>
            </a:br>
            <a:endParaRPr lang="en-US" sz="7200" b="1" dirty="0"/>
          </a:p>
          <a:p>
            <a:pPr lvl="1" fontAlgn="base"/>
            <a:endParaRPr lang="en-US" sz="7200" dirty="0">
              <a:solidFill>
                <a:schemeClr val="accent2"/>
              </a:solidFill>
            </a:endParaRPr>
          </a:p>
          <a:p>
            <a:pPr lvl="1" fontAlgn="base"/>
            <a:endParaRPr lang="en-US" sz="7200" dirty="0"/>
          </a:p>
          <a:p>
            <a:pPr marL="411480" lvl="1" indent="0" fontAlgn="base">
              <a:buNone/>
            </a:pPr>
            <a:endParaRPr lang="en-US" sz="2200" dirty="0"/>
          </a:p>
          <a:p>
            <a:pPr marL="411480" lvl="1" indent="0" fontAlgn="base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Successful Schools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ffectively communicate </a:t>
            </a:r>
            <a:r>
              <a:rPr lang="en-US" sz="2800" dirty="0"/>
              <a:t>the importance of the literacy and math tools </a:t>
            </a:r>
            <a:endParaRPr lang="en-US" sz="2800" dirty="0" smtClean="0"/>
          </a:p>
          <a:p>
            <a:r>
              <a:rPr lang="en-US" sz="2800" dirty="0" smtClean="0"/>
              <a:t>Coordinate </a:t>
            </a:r>
            <a:r>
              <a:rPr lang="en-US" sz="2800" dirty="0"/>
              <a:t>efforts </a:t>
            </a:r>
            <a:r>
              <a:rPr lang="en-US" sz="2800" dirty="0" smtClean="0"/>
              <a:t>to </a:t>
            </a:r>
            <a:r>
              <a:rPr lang="en-US" sz="2800" dirty="0"/>
              <a:t>align with and support the use of standards and </a:t>
            </a:r>
            <a:r>
              <a:rPr lang="en-US" sz="2800" dirty="0" smtClean="0"/>
              <a:t>strategies.</a:t>
            </a:r>
          </a:p>
          <a:p>
            <a:r>
              <a:rPr lang="en-US" sz="2800" dirty="0" smtClean="0"/>
              <a:t>Provide </a:t>
            </a:r>
            <a:r>
              <a:rPr lang="en-US" sz="2800" dirty="0"/>
              <a:t>a range of resources </a:t>
            </a:r>
            <a:r>
              <a:rPr lang="en-US" sz="2800" dirty="0" smtClean="0"/>
              <a:t> </a:t>
            </a:r>
            <a:endParaRPr lang="en-US" sz="2800" dirty="0"/>
          </a:p>
          <a:p>
            <a:pPr marL="114300" indent="0">
              <a:buNone/>
            </a:pPr>
            <a:r>
              <a:rPr lang="en-US" sz="2800" dirty="0" smtClean="0"/>
              <a:t>   including </a:t>
            </a:r>
            <a:r>
              <a:rPr lang="en-US" sz="2800" dirty="0"/>
              <a:t>time for ongoing </a:t>
            </a:r>
            <a:r>
              <a:rPr lang="en-US" sz="2800" dirty="0" smtClean="0"/>
              <a:t>meetings</a:t>
            </a:r>
          </a:p>
          <a:p>
            <a:r>
              <a:rPr lang="en-US" sz="2800" dirty="0" smtClean="0"/>
              <a:t>Provide PD that helps all educators gain </a:t>
            </a:r>
            <a:r>
              <a:rPr lang="en-US" sz="2800" dirty="0"/>
              <a:t>a deeper understanding of standards and assessment</a:t>
            </a:r>
          </a:p>
          <a:p>
            <a:endParaRPr lang="en-US" sz="1800" dirty="0" smtClean="0"/>
          </a:p>
          <a:p>
            <a:pPr marL="114300" indent="0">
              <a:buNone/>
            </a:pPr>
            <a:r>
              <a:rPr lang="en-US" sz="1800" dirty="0" smtClean="0"/>
              <a:t>*Research from schools that piloted tests.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Six Facets of Understanding</a:t>
            </a:r>
          </a:p>
        </p:txBody>
      </p:sp>
      <p:graphicFrame>
        <p:nvGraphicFramePr>
          <p:cNvPr id="30934" name="Group 214"/>
          <p:cNvGraphicFramePr>
            <a:graphicFrameLocks noGrp="1"/>
          </p:cNvGraphicFramePr>
          <p:nvPr>
            <p:ph type="tbl" idx="1"/>
          </p:nvPr>
        </p:nvGraphicFramePr>
        <p:xfrm>
          <a:off x="457200" y="1447800"/>
          <a:ext cx="8001000" cy="4419600"/>
        </p:xfrm>
        <a:graphic>
          <a:graphicData uri="http://schemas.openxmlformats.org/drawingml/2006/table">
            <a:tbl>
              <a:tblPr/>
              <a:tblGrid>
                <a:gridCol w="2743200"/>
                <a:gridCol w="52578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Explanation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Sophisticated explanation and theories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Interpretation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Narratives, translations, metaphors, etc. that provide 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Ability to effectively apply knowledge in a variety of contexts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Perspective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Critical and insightful points of view. Recognize the significance of ideas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Ability to see things from other points of 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Self-Knowledge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Deeply aware of own boundaries and ability to recognize the limits of 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14362" name="Text Box 213"/>
          <p:cNvSpPr txBox="1">
            <a:spLocks noChangeArrowheads="1"/>
          </p:cNvSpPr>
          <p:nvPr/>
        </p:nvSpPr>
        <p:spPr bwMode="auto">
          <a:xfrm>
            <a:off x="152400" y="63246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/>
              <a:t>Wiggins, G. and McTighe, J. (1998). </a:t>
            </a:r>
            <a:r>
              <a:rPr lang="en-US" sz="1200" i="1" u="sng"/>
              <a:t>Understanding by Design.</a:t>
            </a:r>
            <a:r>
              <a:rPr lang="en-US" sz="1200" i="1"/>
              <a:t> Alexandria, VA: Association for Supervision and Curriculum Development</a:t>
            </a:r>
          </a:p>
        </p:txBody>
      </p:sp>
    </p:spTree>
    <p:extLst>
      <p:ext uri="{BB962C8B-B14F-4D97-AF65-F5344CB8AC3E}">
        <p14:creationId xmlns:p14="http://schemas.microsoft.com/office/powerpoint/2010/main" val="147114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G.R.A.S.P.S</a:t>
            </a:r>
            <a:b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i="1" dirty="0" smtClean="0">
                <a:solidFill>
                  <a:schemeClr val="accent5">
                    <a:lumMod val="75000"/>
                  </a:schemeClr>
                </a:solidFill>
              </a:rPr>
              <a:t>Performance Task Scenario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09600" y="1600200"/>
            <a:ext cx="1295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G =</a:t>
            </a:r>
          </a:p>
          <a:p>
            <a:pPr eaLnBrk="1" hangingPunct="1"/>
            <a:r>
              <a:rPr lang="en-US" dirty="0" smtClean="0"/>
              <a:t>R =</a:t>
            </a:r>
          </a:p>
          <a:p>
            <a:pPr eaLnBrk="1" hangingPunct="1"/>
            <a:r>
              <a:rPr lang="en-US" dirty="0" smtClean="0"/>
              <a:t>A =</a:t>
            </a:r>
          </a:p>
          <a:p>
            <a:pPr eaLnBrk="1" hangingPunct="1"/>
            <a:r>
              <a:rPr lang="en-US" dirty="0" smtClean="0"/>
              <a:t>S =</a:t>
            </a:r>
          </a:p>
          <a:p>
            <a:pPr eaLnBrk="1" hangingPunct="1"/>
            <a:r>
              <a:rPr lang="en-US" dirty="0" smtClean="0"/>
              <a:t>P =</a:t>
            </a:r>
          </a:p>
          <a:p>
            <a:pPr eaLnBrk="1" hangingPunct="1"/>
            <a:r>
              <a:rPr lang="en-US" dirty="0" smtClean="0"/>
              <a:t>S =</a:t>
            </a:r>
          </a:p>
          <a:p>
            <a:pPr lvl="1" eaLnBrk="1" hangingPunct="1"/>
            <a:endParaRPr lang="en-US" sz="2600" dirty="0" smtClean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1828800" y="1600200"/>
            <a:ext cx="67056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Goal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Role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Audience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Situation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Product/Performance and Purpose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Standards for Criteria and Success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09600" y="6324600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/>
              <a:t>Wiggins, G. and </a:t>
            </a:r>
            <a:r>
              <a:rPr lang="en-US" sz="1200" i="1" dirty="0" err="1"/>
              <a:t>McTighe</a:t>
            </a:r>
            <a:r>
              <a:rPr lang="en-US" sz="1200" i="1" dirty="0"/>
              <a:t>, J. (1998). </a:t>
            </a:r>
            <a:r>
              <a:rPr lang="en-US" sz="1200" i="1" u="sng" dirty="0"/>
              <a:t>Understanding by Design.</a:t>
            </a:r>
            <a:r>
              <a:rPr lang="en-US" sz="1200" i="1" dirty="0"/>
              <a:t> Alexandria, VA: Association for Supervision and Curriculum Development</a:t>
            </a:r>
          </a:p>
        </p:txBody>
      </p:sp>
    </p:spTree>
    <p:extLst>
      <p:ext uri="{BB962C8B-B14F-4D97-AF65-F5344CB8AC3E}">
        <p14:creationId xmlns:p14="http://schemas.microsoft.com/office/powerpoint/2010/main" val="40722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0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0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0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0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0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70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70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70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build="p" autoUpdateAnimBg="0"/>
      <p:bldP spid="7066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Why ENGLISH MATTERS SO MUCH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200" dirty="0" smtClean="0"/>
              <a:t>Common Core and the new Assessments mean:</a:t>
            </a:r>
          </a:p>
          <a:p>
            <a:pPr marL="114300" indent="0" algn="ctr">
              <a:buNone/>
            </a:pPr>
            <a:endParaRPr lang="en-US" sz="3200" dirty="0"/>
          </a:p>
          <a:p>
            <a:pPr marL="114300" indent="0" algn="ctr">
              <a:buNone/>
            </a:pPr>
            <a:r>
              <a:rPr lang="en-US" sz="3200" dirty="0" smtClean="0"/>
              <a:t>Students can read, write, and speak about a subject</a:t>
            </a:r>
          </a:p>
          <a:p>
            <a:pPr marL="114300" indent="0" algn="ctr">
              <a:buNone/>
            </a:pPr>
            <a:r>
              <a:rPr lang="en-US" sz="3200" dirty="0" smtClean="0"/>
              <a:t>Students can use language to communicate ideas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9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25" y="381000"/>
            <a:ext cx="5357031" cy="6324600"/>
          </a:xfrm>
        </p:spPr>
      </p:pic>
    </p:spTree>
    <p:extLst>
      <p:ext uri="{BB962C8B-B14F-4D97-AF65-F5344CB8AC3E}">
        <p14:creationId xmlns:p14="http://schemas.microsoft.com/office/powerpoint/2010/main" val="30091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 Questions for Students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1. </a:t>
            </a:r>
            <a:r>
              <a:rPr lang="en-US" sz="2800" dirty="0" smtClean="0"/>
              <a:t>Why </a:t>
            </a:r>
            <a:r>
              <a:rPr lang="en-US" sz="2800" dirty="0"/>
              <a:t>do you think you need to learn today’s concept or skill?  How will it help you now and when you are an adult? </a:t>
            </a:r>
          </a:p>
          <a:p>
            <a:endParaRPr lang="en-US" sz="2800" dirty="0"/>
          </a:p>
          <a:p>
            <a:pPr>
              <a:buFont typeface="Arial" charset="0"/>
              <a:buNone/>
            </a:pPr>
            <a:r>
              <a:rPr lang="en-US" sz="2800" dirty="0"/>
              <a:t>2. How does today’s concept or skill relate to what you already know or have recently learned?  </a:t>
            </a:r>
          </a:p>
          <a:p>
            <a:endParaRPr lang="en-US" sz="2800" dirty="0"/>
          </a:p>
          <a:p>
            <a:pPr>
              <a:buFont typeface="Arial" charset="0"/>
              <a:buNone/>
            </a:pPr>
            <a:r>
              <a:rPr lang="en-US" sz="2800" dirty="0"/>
              <a:t>3. How does today’s concept or skill connect with a bigger picture or concept?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Resources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www.corestandards.org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www.commoncore.org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www.parcconline.org/assessment-blueprints-test-specs</a:t>
            </a:r>
            <a:endParaRPr lang="en-US" dirty="0" smtClean="0"/>
          </a:p>
          <a:p>
            <a:r>
              <a:rPr lang="en-US" dirty="0" smtClean="0"/>
              <a:t>“Bringing the Common Core to Life” -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http://vimeo.com/channels/parccinstitute#25242442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Common Core does NOT:</a:t>
            </a:r>
          </a:p>
          <a:p>
            <a:r>
              <a:rPr lang="en-US" sz="2600" dirty="0" smtClean="0"/>
              <a:t>Tell teachers HOW to teach</a:t>
            </a:r>
          </a:p>
          <a:p>
            <a:r>
              <a:rPr lang="en-US" sz="2600" dirty="0" smtClean="0"/>
              <a:t>Tell all that can or should be taught</a:t>
            </a:r>
          </a:p>
          <a:p>
            <a:pPr marL="0" indent="0">
              <a:buNone/>
            </a:pPr>
            <a:r>
              <a:rPr lang="en-US" b="1" dirty="0" smtClean="0"/>
              <a:t>The Common Core DOES:</a:t>
            </a:r>
          </a:p>
          <a:p>
            <a:r>
              <a:rPr lang="en-US" sz="2600" dirty="0" smtClean="0"/>
              <a:t>Expect more rigor in teaching</a:t>
            </a:r>
          </a:p>
          <a:p>
            <a:r>
              <a:rPr lang="en-US" sz="2600" dirty="0" smtClean="0"/>
              <a:t>School leaders to know the standards and support their mastery</a:t>
            </a:r>
          </a:p>
        </p:txBody>
      </p:sp>
    </p:spTree>
    <p:extLst>
      <p:ext uri="{BB962C8B-B14F-4D97-AF65-F5344CB8AC3E}">
        <p14:creationId xmlns:p14="http://schemas.microsoft.com/office/powerpoint/2010/main" val="17793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winning Approach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A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system</a:t>
            </a:r>
            <a:r>
              <a:rPr lang="en-US" sz="3200" dirty="0" smtClean="0"/>
              <a:t> in place that allows for professional dialogues for change so that all parties know and understand.</a:t>
            </a:r>
          </a:p>
          <a:p>
            <a:r>
              <a:rPr lang="en-US" sz="2800" dirty="0" smtClean="0"/>
              <a:t>Simple</a:t>
            </a:r>
          </a:p>
          <a:p>
            <a:r>
              <a:rPr lang="en-US" sz="2800" dirty="0" smtClean="0"/>
              <a:t>Flexible</a:t>
            </a:r>
          </a:p>
          <a:p>
            <a:r>
              <a:rPr lang="en-US" sz="2800" dirty="0" smtClean="0"/>
              <a:t>Reliable</a:t>
            </a:r>
          </a:p>
          <a:p>
            <a:r>
              <a:rPr lang="en-US" sz="2800" dirty="0" smtClean="0"/>
              <a:t>Economical</a:t>
            </a:r>
          </a:p>
          <a:p>
            <a:r>
              <a:rPr lang="en-US" sz="2800" dirty="0" smtClean="0"/>
              <a:t>Acceptable</a:t>
            </a:r>
          </a:p>
          <a:p>
            <a:pPr marL="1143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65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8372"/>
            <a:ext cx="8382000" cy="10394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College Readiness &amp; Common Core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2800" dirty="0" smtClean="0"/>
          </a:p>
          <a:p>
            <a:pPr marL="114300" indent="0" algn="ctr">
              <a:buNone/>
            </a:pPr>
            <a:endParaRPr lang="en-US" sz="2800" dirty="0"/>
          </a:p>
          <a:p>
            <a:pPr marL="11430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Common Core standards are anchored in the </a:t>
            </a:r>
            <a:r>
              <a:rPr lang="en-US" sz="3600" dirty="0">
                <a:solidFill>
                  <a:schemeClr val="tx1"/>
                </a:solidFill>
              </a:rPr>
              <a:t>College and Career Readiness </a:t>
            </a:r>
            <a:r>
              <a:rPr lang="en-US" sz="3600" dirty="0" smtClean="0">
                <a:solidFill>
                  <a:schemeClr val="tx1"/>
                </a:solidFill>
              </a:rPr>
              <a:t>standards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97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685800" y="425301"/>
          <a:ext cx="7772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1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Part to Whole Connections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Connected &amp; Integrated</a:t>
            </a:r>
          </a:p>
          <a:p>
            <a:pPr marL="11430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English is Literacy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5809</TotalTime>
  <Words>1211</Words>
  <Application>Microsoft Office PowerPoint</Application>
  <PresentationFormat>On-screen Show (4:3)</PresentationFormat>
  <Paragraphs>276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Apothecary</vt:lpstr>
      <vt:lpstr> Regroup and Regain CCSS  Understanding for English </vt:lpstr>
      <vt:lpstr>Everything we can to</vt:lpstr>
      <vt:lpstr>Key Dates</vt:lpstr>
      <vt:lpstr>Why ENGLISH MATTERS SO MUCH</vt:lpstr>
      <vt:lpstr>Final Thoughts</vt:lpstr>
      <vt:lpstr>A winning Approach</vt:lpstr>
      <vt:lpstr>College Readiness &amp; Common Core</vt:lpstr>
      <vt:lpstr>PowerPoint Presentation</vt:lpstr>
      <vt:lpstr>Part to Whole Connections</vt:lpstr>
      <vt:lpstr>PowerPoint Presentation</vt:lpstr>
      <vt:lpstr>Anchor Standards and…</vt:lpstr>
      <vt:lpstr>Organizations Recognize</vt:lpstr>
      <vt:lpstr>Organizations Recognize</vt:lpstr>
      <vt:lpstr>Unpack a Standard</vt:lpstr>
      <vt:lpstr>Key Words in the Standards</vt:lpstr>
      <vt:lpstr>Standards and I can statements</vt:lpstr>
      <vt:lpstr>3 Key Shifts* Today</vt:lpstr>
      <vt:lpstr>Standard 1 and 10</vt:lpstr>
      <vt:lpstr>Performance Level DeScriptors</vt:lpstr>
      <vt:lpstr>Evidence Tables</vt:lpstr>
      <vt:lpstr>PARCC Reading 3-8th Grade</vt:lpstr>
      <vt:lpstr>PARCC WRITING 3-8th Grade</vt:lpstr>
      <vt:lpstr>PARCC High School</vt:lpstr>
      <vt:lpstr>PARCC High School</vt:lpstr>
      <vt:lpstr>PARCC PBA</vt:lpstr>
      <vt:lpstr>Guidelines from PARCC</vt:lpstr>
      <vt:lpstr>Recommended Balance</vt:lpstr>
      <vt:lpstr>What does Common Core mean for administrators?</vt:lpstr>
      <vt:lpstr>September/October Checklist</vt:lpstr>
      <vt:lpstr>Reflection </vt:lpstr>
      <vt:lpstr>Update Information</vt:lpstr>
      <vt:lpstr>PowerPoint Presentation</vt:lpstr>
      <vt:lpstr>Traditional Design</vt:lpstr>
      <vt:lpstr>What Is BACKWARD DESIGN?</vt:lpstr>
      <vt:lpstr>   Instructional Delivery – Balanced Literacy    </vt:lpstr>
      <vt:lpstr>Unit/Lesson Requirements:</vt:lpstr>
      <vt:lpstr>Successful Schools </vt:lpstr>
      <vt:lpstr>Six Facets of Understanding</vt:lpstr>
      <vt:lpstr>G.R.A.S.P.S  Performance Task Scenario</vt:lpstr>
      <vt:lpstr>PowerPoint Presentation</vt:lpstr>
      <vt:lpstr>3 Questions for Students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Flaherty</dc:creator>
  <cp:lastModifiedBy>aflaherty</cp:lastModifiedBy>
  <cp:revision>97</cp:revision>
  <dcterms:created xsi:type="dcterms:W3CDTF">2011-11-22T17:38:47Z</dcterms:created>
  <dcterms:modified xsi:type="dcterms:W3CDTF">2014-10-13T12:51:51Z</dcterms:modified>
</cp:coreProperties>
</file>