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89" r:id="rId3"/>
    <p:sldId id="270" r:id="rId4"/>
    <p:sldId id="275" r:id="rId5"/>
    <p:sldId id="258" r:id="rId6"/>
    <p:sldId id="263" r:id="rId7"/>
    <p:sldId id="271" r:id="rId8"/>
    <p:sldId id="277" r:id="rId9"/>
    <p:sldId id="264" r:id="rId10"/>
    <p:sldId id="288" r:id="rId11"/>
    <p:sldId id="272" r:id="rId12"/>
    <p:sldId id="278" r:id="rId13"/>
    <p:sldId id="281" r:id="rId14"/>
    <p:sldId id="267" r:id="rId15"/>
    <p:sldId id="285" r:id="rId16"/>
    <p:sldId id="283" r:id="rId17"/>
    <p:sldId id="265" r:id="rId18"/>
    <p:sldId id="269" r:id="rId19"/>
    <p:sldId id="282" r:id="rId20"/>
    <p:sldId id="284" r:id="rId21"/>
    <p:sldId id="268" r:id="rId22"/>
    <p:sldId id="287" r:id="rId23"/>
    <p:sldId id="276" r:id="rId24"/>
    <p:sldId id="280" r:id="rId25"/>
    <p:sldId id="260"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236"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6E8987-9E97-D64D-A736-3283E354DE9D}"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E2F1D787-C072-C440-8015-A8DDEED00BEA}">
      <dgm:prSet phldrT="[Text]"/>
      <dgm:spPr/>
      <dgm:t>
        <a:bodyPr/>
        <a:lstStyle/>
        <a:p>
          <a:r>
            <a:rPr lang="en-US" dirty="0" smtClean="0"/>
            <a:t>Business Needs </a:t>
          </a:r>
          <a:endParaRPr lang="en-US" dirty="0"/>
        </a:p>
      </dgm:t>
    </dgm:pt>
    <dgm:pt modelId="{166680DF-8993-B94B-B65F-0E0D4E232569}" type="parTrans" cxnId="{E738C535-1CC2-CC4D-BCA2-C8426885A59D}">
      <dgm:prSet/>
      <dgm:spPr/>
      <dgm:t>
        <a:bodyPr/>
        <a:lstStyle/>
        <a:p>
          <a:endParaRPr lang="en-US"/>
        </a:p>
      </dgm:t>
    </dgm:pt>
    <dgm:pt modelId="{DF1B947B-7706-3B43-8B41-687E25C5D438}" type="sibTrans" cxnId="{E738C535-1CC2-CC4D-BCA2-C8426885A59D}">
      <dgm:prSet/>
      <dgm:spPr/>
      <dgm:t>
        <a:bodyPr/>
        <a:lstStyle/>
        <a:p>
          <a:endParaRPr lang="en-US"/>
        </a:p>
      </dgm:t>
    </dgm:pt>
    <dgm:pt modelId="{2D136D3A-6F45-4240-83F9-BCD755CB7595}">
      <dgm:prSet phldrT="[Text]"/>
      <dgm:spPr/>
      <dgm:t>
        <a:bodyPr/>
        <a:lstStyle/>
        <a:p>
          <a:r>
            <a:rPr lang="en-US" dirty="0" smtClean="0"/>
            <a:t>Competencies</a:t>
          </a:r>
          <a:endParaRPr lang="en-US" dirty="0"/>
        </a:p>
      </dgm:t>
    </dgm:pt>
    <dgm:pt modelId="{22F70A89-5A12-4743-8C94-7A0D70465988}" type="parTrans" cxnId="{4602ED30-7A5B-E844-959E-6ECE5BFB5C90}">
      <dgm:prSet/>
      <dgm:spPr/>
      <dgm:t>
        <a:bodyPr/>
        <a:lstStyle/>
        <a:p>
          <a:endParaRPr lang="en-US" dirty="0"/>
        </a:p>
      </dgm:t>
    </dgm:pt>
    <dgm:pt modelId="{A4C27A45-E84E-1D47-863E-82EFE9AA29B5}" type="sibTrans" cxnId="{4602ED30-7A5B-E844-959E-6ECE5BFB5C90}">
      <dgm:prSet/>
      <dgm:spPr/>
      <dgm:t>
        <a:bodyPr/>
        <a:lstStyle/>
        <a:p>
          <a:endParaRPr lang="en-US"/>
        </a:p>
      </dgm:t>
    </dgm:pt>
    <dgm:pt modelId="{FA2DDBCE-161E-7C41-A14E-599B635C05A3}">
      <dgm:prSet phldrT="[Text]"/>
      <dgm:spPr/>
      <dgm:t>
        <a:bodyPr/>
        <a:lstStyle/>
        <a:p>
          <a:r>
            <a:rPr lang="en-US" dirty="0" smtClean="0"/>
            <a:t>Learning Goals/Outcomes</a:t>
          </a:r>
          <a:endParaRPr lang="en-US" dirty="0"/>
        </a:p>
      </dgm:t>
    </dgm:pt>
    <dgm:pt modelId="{8BA71F38-E770-E142-841A-592E30D7ECE4}" type="parTrans" cxnId="{2AAEF412-762C-4D4D-94DF-B5E0A3A78BBD}">
      <dgm:prSet/>
      <dgm:spPr/>
      <dgm:t>
        <a:bodyPr/>
        <a:lstStyle/>
        <a:p>
          <a:endParaRPr lang="en-US" dirty="0"/>
        </a:p>
      </dgm:t>
    </dgm:pt>
    <dgm:pt modelId="{F1441E8F-4CE8-B049-854C-5382E2B77E92}" type="sibTrans" cxnId="{2AAEF412-762C-4D4D-94DF-B5E0A3A78BBD}">
      <dgm:prSet/>
      <dgm:spPr/>
      <dgm:t>
        <a:bodyPr/>
        <a:lstStyle/>
        <a:p>
          <a:endParaRPr lang="en-US"/>
        </a:p>
      </dgm:t>
    </dgm:pt>
    <dgm:pt modelId="{9307E484-56A0-784E-AB6E-59B88549A6B8}">
      <dgm:prSet phldrT="[Text]"/>
      <dgm:spPr/>
      <dgm:t>
        <a:bodyPr/>
        <a:lstStyle/>
        <a:p>
          <a:r>
            <a:rPr lang="en-US" dirty="0" smtClean="0"/>
            <a:t>What performance will meet business needs?</a:t>
          </a:r>
          <a:endParaRPr lang="en-US" dirty="0"/>
        </a:p>
      </dgm:t>
    </dgm:pt>
    <dgm:pt modelId="{87D6DE9A-1E7B-F743-8331-0D04E1994D93}" type="parTrans" cxnId="{B531BD53-8DD4-9446-925B-B5B8880E64F9}">
      <dgm:prSet/>
      <dgm:spPr/>
      <dgm:t>
        <a:bodyPr/>
        <a:lstStyle/>
        <a:p>
          <a:endParaRPr lang="en-US"/>
        </a:p>
      </dgm:t>
    </dgm:pt>
    <dgm:pt modelId="{0D3BDA4B-CE50-EE4A-957C-739BC0431DBA}" type="sibTrans" cxnId="{B531BD53-8DD4-9446-925B-B5B8880E64F9}">
      <dgm:prSet/>
      <dgm:spPr/>
      <dgm:t>
        <a:bodyPr/>
        <a:lstStyle/>
        <a:p>
          <a:endParaRPr lang="en-US"/>
        </a:p>
      </dgm:t>
    </dgm:pt>
    <dgm:pt modelId="{8B4F47EF-6865-4B46-BE5B-EA5BC9BC6348}">
      <dgm:prSet phldrT="[Text]"/>
      <dgm:spPr/>
      <dgm:t>
        <a:bodyPr/>
        <a:lstStyle/>
        <a:p>
          <a:r>
            <a:rPr lang="en-US" dirty="0" smtClean="0"/>
            <a:t>Which knowledge, skills and attitude will enable performance to meet business needs </a:t>
          </a:r>
        </a:p>
        <a:p>
          <a:endParaRPr lang="en-US" dirty="0"/>
        </a:p>
      </dgm:t>
    </dgm:pt>
    <dgm:pt modelId="{9E4D3B6F-BDBC-5E4D-817A-56094C33A088}" type="parTrans" cxnId="{4AF1BC25-A0FB-B848-8412-5B1654E6F77C}">
      <dgm:prSet/>
      <dgm:spPr/>
      <dgm:t>
        <a:bodyPr/>
        <a:lstStyle/>
        <a:p>
          <a:endParaRPr lang="en-US"/>
        </a:p>
      </dgm:t>
    </dgm:pt>
    <dgm:pt modelId="{E812A4BD-AB28-BE48-B607-6730A9107918}" type="sibTrans" cxnId="{4AF1BC25-A0FB-B848-8412-5B1654E6F77C}">
      <dgm:prSet/>
      <dgm:spPr/>
      <dgm:t>
        <a:bodyPr/>
        <a:lstStyle/>
        <a:p>
          <a:endParaRPr lang="en-US"/>
        </a:p>
      </dgm:t>
    </dgm:pt>
    <dgm:pt modelId="{22082573-53AA-E34D-8AAB-7F7E51A9558E}">
      <dgm:prSet phldrT="[Text]"/>
      <dgm:spPr/>
      <dgm:t>
        <a:bodyPr/>
        <a:lstStyle/>
        <a:p>
          <a:r>
            <a:rPr lang="en-US" dirty="0" smtClean="0"/>
            <a:t>Performance</a:t>
          </a:r>
          <a:endParaRPr lang="en-US" dirty="0"/>
        </a:p>
      </dgm:t>
    </dgm:pt>
    <dgm:pt modelId="{8851C578-8391-A14E-B154-46426AAB0816}" type="parTrans" cxnId="{91314ED0-5A24-D943-BD81-3BFF708C05C5}">
      <dgm:prSet/>
      <dgm:spPr/>
      <dgm:t>
        <a:bodyPr/>
        <a:lstStyle/>
        <a:p>
          <a:endParaRPr lang="en-US" dirty="0"/>
        </a:p>
      </dgm:t>
    </dgm:pt>
    <dgm:pt modelId="{B3C12904-A4AE-614F-B593-AC81C93F7E48}" type="sibTrans" cxnId="{91314ED0-5A24-D943-BD81-3BFF708C05C5}">
      <dgm:prSet/>
      <dgm:spPr/>
      <dgm:t>
        <a:bodyPr/>
        <a:lstStyle/>
        <a:p>
          <a:endParaRPr lang="en-US"/>
        </a:p>
      </dgm:t>
    </dgm:pt>
    <dgm:pt modelId="{FAD2FAE2-7C4F-1E49-A0DC-CE09F7CEE692}">
      <dgm:prSet phldrT="[Text]"/>
      <dgm:spPr/>
      <dgm:t>
        <a:bodyPr/>
        <a:lstStyle/>
        <a:p>
          <a:r>
            <a:rPr lang="en-US" dirty="0" smtClean="0"/>
            <a:t>What is is the challenge/opportunity?</a:t>
          </a:r>
          <a:endParaRPr lang="en-US" dirty="0"/>
        </a:p>
      </dgm:t>
    </dgm:pt>
    <dgm:pt modelId="{14913AC4-3FD0-4D4C-9F82-D90263E4E3A8}" type="sibTrans" cxnId="{1C413E31-2B97-FD47-A694-44879621536C}">
      <dgm:prSet/>
      <dgm:spPr/>
      <dgm:t>
        <a:bodyPr/>
        <a:lstStyle/>
        <a:p>
          <a:endParaRPr lang="en-US"/>
        </a:p>
      </dgm:t>
    </dgm:pt>
    <dgm:pt modelId="{04E81BAB-B360-9641-A714-B46B62A7A723}" type="parTrans" cxnId="{1C413E31-2B97-FD47-A694-44879621536C}">
      <dgm:prSet/>
      <dgm:spPr/>
      <dgm:t>
        <a:bodyPr/>
        <a:lstStyle/>
        <a:p>
          <a:endParaRPr lang="en-US"/>
        </a:p>
      </dgm:t>
    </dgm:pt>
    <dgm:pt modelId="{AA5BC193-E7C1-714B-ABA4-634294C50C2D}">
      <dgm:prSet phldrT="[Text]"/>
      <dgm:spPr/>
      <dgm:t>
        <a:bodyPr/>
        <a:lstStyle/>
        <a:p>
          <a:r>
            <a:rPr lang="en-US" dirty="0" smtClean="0"/>
            <a:t>Which objectives will ensure learners are competent to meet business needs?</a:t>
          </a:r>
        </a:p>
        <a:p>
          <a:endParaRPr lang="en-US" dirty="0"/>
        </a:p>
      </dgm:t>
    </dgm:pt>
    <dgm:pt modelId="{8D2E7EF3-F4A6-804C-99C8-C3DB7D7A94F5}" type="parTrans" cxnId="{2D0992F1-9A81-B94C-B845-B745886C2465}">
      <dgm:prSet/>
      <dgm:spPr/>
      <dgm:t>
        <a:bodyPr/>
        <a:lstStyle/>
        <a:p>
          <a:endParaRPr lang="en-US"/>
        </a:p>
      </dgm:t>
    </dgm:pt>
    <dgm:pt modelId="{E2BDC638-2E58-6C41-BC58-553547E0CA80}" type="sibTrans" cxnId="{2D0992F1-9A81-B94C-B845-B745886C2465}">
      <dgm:prSet/>
      <dgm:spPr/>
      <dgm:t>
        <a:bodyPr/>
        <a:lstStyle/>
        <a:p>
          <a:endParaRPr lang="en-US"/>
        </a:p>
      </dgm:t>
    </dgm:pt>
    <dgm:pt modelId="{4AFC9364-A4E0-C643-84EB-1BE013699CD2}" type="pres">
      <dgm:prSet presAssocID="{406E8987-9E97-D64D-A736-3283E354DE9D}" presName="mainComposite" presStyleCnt="0">
        <dgm:presLayoutVars>
          <dgm:chPref val="1"/>
          <dgm:dir/>
          <dgm:animOne val="branch"/>
          <dgm:animLvl val="lvl"/>
          <dgm:resizeHandles val="exact"/>
        </dgm:presLayoutVars>
      </dgm:prSet>
      <dgm:spPr/>
      <dgm:t>
        <a:bodyPr/>
        <a:lstStyle/>
        <a:p>
          <a:endParaRPr lang="en-US"/>
        </a:p>
      </dgm:t>
    </dgm:pt>
    <dgm:pt modelId="{159A4E07-FE90-484F-A19E-CB2D413CD736}" type="pres">
      <dgm:prSet presAssocID="{406E8987-9E97-D64D-A736-3283E354DE9D}" presName="hierFlow" presStyleCnt="0"/>
      <dgm:spPr/>
    </dgm:pt>
    <dgm:pt modelId="{FB653966-2FA0-094F-8B59-0C61CF230777}" type="pres">
      <dgm:prSet presAssocID="{406E8987-9E97-D64D-A736-3283E354DE9D}" presName="firstBuf" presStyleCnt="0"/>
      <dgm:spPr/>
    </dgm:pt>
    <dgm:pt modelId="{D4A952BD-0A18-634B-9AB0-FC678F6C7212}" type="pres">
      <dgm:prSet presAssocID="{406E8987-9E97-D64D-A736-3283E354DE9D}" presName="hierChild1" presStyleCnt="0">
        <dgm:presLayoutVars>
          <dgm:chPref val="1"/>
          <dgm:animOne val="branch"/>
          <dgm:animLvl val="lvl"/>
        </dgm:presLayoutVars>
      </dgm:prSet>
      <dgm:spPr/>
    </dgm:pt>
    <dgm:pt modelId="{C46FE6D4-F7E6-9047-951C-EA0B8AB20581}" type="pres">
      <dgm:prSet presAssocID="{E2F1D787-C072-C440-8015-A8DDEED00BEA}" presName="Name14" presStyleCnt="0"/>
      <dgm:spPr/>
    </dgm:pt>
    <dgm:pt modelId="{6E594D6D-1DB0-CA46-9E63-6C7CC0090668}" type="pres">
      <dgm:prSet presAssocID="{E2F1D787-C072-C440-8015-A8DDEED00BEA}" presName="level1Shape" presStyleLbl="node0" presStyleIdx="0" presStyleCnt="1">
        <dgm:presLayoutVars>
          <dgm:chPref val="3"/>
        </dgm:presLayoutVars>
      </dgm:prSet>
      <dgm:spPr/>
      <dgm:t>
        <a:bodyPr/>
        <a:lstStyle/>
        <a:p>
          <a:endParaRPr lang="en-US"/>
        </a:p>
      </dgm:t>
    </dgm:pt>
    <dgm:pt modelId="{50B48457-4476-0840-A285-93C64089F550}" type="pres">
      <dgm:prSet presAssocID="{E2F1D787-C072-C440-8015-A8DDEED00BEA}" presName="hierChild2" presStyleCnt="0"/>
      <dgm:spPr/>
    </dgm:pt>
    <dgm:pt modelId="{6F3C5A5C-B264-0C4C-B0A3-936DFCAB03A8}" type="pres">
      <dgm:prSet presAssocID="{8851C578-8391-A14E-B154-46426AAB0816}" presName="Name19" presStyleLbl="parChTrans1D2" presStyleIdx="0" presStyleCnt="1"/>
      <dgm:spPr/>
      <dgm:t>
        <a:bodyPr/>
        <a:lstStyle/>
        <a:p>
          <a:endParaRPr lang="en-US"/>
        </a:p>
      </dgm:t>
    </dgm:pt>
    <dgm:pt modelId="{6B1ED106-4476-344A-AEC9-1B3D24FA29F4}" type="pres">
      <dgm:prSet presAssocID="{22082573-53AA-E34D-8AAB-7F7E51A9558E}" presName="Name21" presStyleCnt="0"/>
      <dgm:spPr/>
    </dgm:pt>
    <dgm:pt modelId="{ECD42C31-DB7A-374E-AA11-B27393C0F942}" type="pres">
      <dgm:prSet presAssocID="{22082573-53AA-E34D-8AAB-7F7E51A9558E}" presName="level2Shape" presStyleLbl="node2" presStyleIdx="0" presStyleCnt="1"/>
      <dgm:spPr/>
      <dgm:t>
        <a:bodyPr/>
        <a:lstStyle/>
        <a:p>
          <a:endParaRPr lang="en-US"/>
        </a:p>
      </dgm:t>
    </dgm:pt>
    <dgm:pt modelId="{993B3370-41B8-E741-8570-1B8F3B4FD5C6}" type="pres">
      <dgm:prSet presAssocID="{22082573-53AA-E34D-8AAB-7F7E51A9558E}" presName="hierChild3" presStyleCnt="0"/>
      <dgm:spPr/>
    </dgm:pt>
    <dgm:pt modelId="{F3AF14F0-40F3-4648-83BD-A0F97C605028}" type="pres">
      <dgm:prSet presAssocID="{22F70A89-5A12-4743-8C94-7A0D70465988}" presName="Name19" presStyleLbl="parChTrans1D3" presStyleIdx="0" presStyleCnt="1"/>
      <dgm:spPr/>
      <dgm:t>
        <a:bodyPr/>
        <a:lstStyle/>
        <a:p>
          <a:endParaRPr lang="en-US"/>
        </a:p>
      </dgm:t>
    </dgm:pt>
    <dgm:pt modelId="{2ACC61DF-D5C8-794C-B848-30395E240F35}" type="pres">
      <dgm:prSet presAssocID="{2D136D3A-6F45-4240-83F9-BCD755CB7595}" presName="Name21" presStyleCnt="0"/>
      <dgm:spPr/>
    </dgm:pt>
    <dgm:pt modelId="{ABE6B1BA-D55D-8048-9045-2B92E2D4D4EB}" type="pres">
      <dgm:prSet presAssocID="{2D136D3A-6F45-4240-83F9-BCD755CB7595}" presName="level2Shape" presStyleLbl="node3" presStyleIdx="0" presStyleCnt="1"/>
      <dgm:spPr/>
      <dgm:t>
        <a:bodyPr/>
        <a:lstStyle/>
        <a:p>
          <a:endParaRPr lang="en-US"/>
        </a:p>
      </dgm:t>
    </dgm:pt>
    <dgm:pt modelId="{28130A75-71D4-6946-91A7-39D3E5635EBF}" type="pres">
      <dgm:prSet presAssocID="{2D136D3A-6F45-4240-83F9-BCD755CB7595}" presName="hierChild3" presStyleCnt="0"/>
      <dgm:spPr/>
    </dgm:pt>
    <dgm:pt modelId="{42B28CF1-1210-E34C-8C5D-C36998719002}" type="pres">
      <dgm:prSet presAssocID="{8BA71F38-E770-E142-841A-592E30D7ECE4}" presName="Name19" presStyleLbl="parChTrans1D4" presStyleIdx="0" presStyleCnt="1"/>
      <dgm:spPr/>
      <dgm:t>
        <a:bodyPr/>
        <a:lstStyle/>
        <a:p>
          <a:endParaRPr lang="en-US"/>
        </a:p>
      </dgm:t>
    </dgm:pt>
    <dgm:pt modelId="{4CC5A917-F7F8-9046-914D-EF2859338672}" type="pres">
      <dgm:prSet presAssocID="{FA2DDBCE-161E-7C41-A14E-599B635C05A3}" presName="Name21" presStyleCnt="0"/>
      <dgm:spPr/>
    </dgm:pt>
    <dgm:pt modelId="{501D165A-D685-8945-B1CD-67E5E1C5CDBD}" type="pres">
      <dgm:prSet presAssocID="{FA2DDBCE-161E-7C41-A14E-599B635C05A3}" presName="level2Shape" presStyleLbl="node4" presStyleIdx="0" presStyleCnt="1"/>
      <dgm:spPr/>
      <dgm:t>
        <a:bodyPr/>
        <a:lstStyle/>
        <a:p>
          <a:endParaRPr lang="en-US"/>
        </a:p>
      </dgm:t>
    </dgm:pt>
    <dgm:pt modelId="{3BD620CA-CA36-C945-99FB-055422126B23}" type="pres">
      <dgm:prSet presAssocID="{FA2DDBCE-161E-7C41-A14E-599B635C05A3}" presName="hierChild3" presStyleCnt="0"/>
      <dgm:spPr/>
    </dgm:pt>
    <dgm:pt modelId="{C1A0CF4E-8C68-EB49-AC85-710E71ABAEED}" type="pres">
      <dgm:prSet presAssocID="{406E8987-9E97-D64D-A736-3283E354DE9D}" presName="bgShapesFlow" presStyleCnt="0"/>
      <dgm:spPr/>
    </dgm:pt>
    <dgm:pt modelId="{C73D9BBC-C2AA-2C42-B73A-7BC24E49903E}" type="pres">
      <dgm:prSet presAssocID="{FAD2FAE2-7C4F-1E49-A0DC-CE09F7CEE692}" presName="rectComp" presStyleCnt="0"/>
      <dgm:spPr/>
    </dgm:pt>
    <dgm:pt modelId="{D3B14A48-3EFE-2141-BFC6-0EC0E972772F}" type="pres">
      <dgm:prSet presAssocID="{FAD2FAE2-7C4F-1E49-A0DC-CE09F7CEE692}" presName="bgRect" presStyleLbl="bgShp" presStyleIdx="0" presStyleCnt="4"/>
      <dgm:spPr/>
      <dgm:t>
        <a:bodyPr/>
        <a:lstStyle/>
        <a:p>
          <a:endParaRPr lang="en-US"/>
        </a:p>
      </dgm:t>
    </dgm:pt>
    <dgm:pt modelId="{C6E0325F-B735-5C4E-A64E-26507B0D47E6}" type="pres">
      <dgm:prSet presAssocID="{FAD2FAE2-7C4F-1E49-A0DC-CE09F7CEE692}" presName="bgRectTx" presStyleLbl="bgShp" presStyleIdx="0" presStyleCnt="4">
        <dgm:presLayoutVars>
          <dgm:bulletEnabled val="1"/>
        </dgm:presLayoutVars>
      </dgm:prSet>
      <dgm:spPr/>
      <dgm:t>
        <a:bodyPr/>
        <a:lstStyle/>
        <a:p>
          <a:endParaRPr lang="en-US"/>
        </a:p>
      </dgm:t>
    </dgm:pt>
    <dgm:pt modelId="{3F16B21F-B9BC-E841-86A2-D7722C68EFDC}" type="pres">
      <dgm:prSet presAssocID="{FAD2FAE2-7C4F-1E49-A0DC-CE09F7CEE692}" presName="spComp" presStyleCnt="0"/>
      <dgm:spPr/>
    </dgm:pt>
    <dgm:pt modelId="{DBD81583-1B9F-894B-B4D3-C6F9C62CA807}" type="pres">
      <dgm:prSet presAssocID="{FAD2FAE2-7C4F-1E49-A0DC-CE09F7CEE692}" presName="vSp" presStyleCnt="0"/>
      <dgm:spPr/>
    </dgm:pt>
    <dgm:pt modelId="{C337614D-0101-C840-B2C6-3D89CB5BD549}" type="pres">
      <dgm:prSet presAssocID="{9307E484-56A0-784E-AB6E-59B88549A6B8}" presName="rectComp" presStyleCnt="0"/>
      <dgm:spPr/>
    </dgm:pt>
    <dgm:pt modelId="{C5203555-4B99-2540-9959-1D26058F4598}" type="pres">
      <dgm:prSet presAssocID="{9307E484-56A0-784E-AB6E-59B88549A6B8}" presName="bgRect" presStyleLbl="bgShp" presStyleIdx="1" presStyleCnt="4"/>
      <dgm:spPr/>
      <dgm:t>
        <a:bodyPr/>
        <a:lstStyle/>
        <a:p>
          <a:endParaRPr lang="en-US"/>
        </a:p>
      </dgm:t>
    </dgm:pt>
    <dgm:pt modelId="{5CDED7F7-939E-5F41-B4A9-FDED9A1E56D9}" type="pres">
      <dgm:prSet presAssocID="{9307E484-56A0-784E-AB6E-59B88549A6B8}" presName="bgRectTx" presStyleLbl="bgShp" presStyleIdx="1" presStyleCnt="4">
        <dgm:presLayoutVars>
          <dgm:bulletEnabled val="1"/>
        </dgm:presLayoutVars>
      </dgm:prSet>
      <dgm:spPr/>
      <dgm:t>
        <a:bodyPr/>
        <a:lstStyle/>
        <a:p>
          <a:endParaRPr lang="en-US"/>
        </a:p>
      </dgm:t>
    </dgm:pt>
    <dgm:pt modelId="{059C32E5-44C1-1742-8EFE-8D0DEA905583}" type="pres">
      <dgm:prSet presAssocID="{9307E484-56A0-784E-AB6E-59B88549A6B8}" presName="spComp" presStyleCnt="0"/>
      <dgm:spPr/>
    </dgm:pt>
    <dgm:pt modelId="{36E92A3F-5B61-7748-ABC8-394BCC24DE9D}" type="pres">
      <dgm:prSet presAssocID="{9307E484-56A0-784E-AB6E-59B88549A6B8}" presName="vSp" presStyleCnt="0"/>
      <dgm:spPr/>
    </dgm:pt>
    <dgm:pt modelId="{D2E14CAE-1F29-4C4F-AB24-B46AE83A13CE}" type="pres">
      <dgm:prSet presAssocID="{8B4F47EF-6865-4B46-BE5B-EA5BC9BC6348}" presName="rectComp" presStyleCnt="0"/>
      <dgm:spPr/>
    </dgm:pt>
    <dgm:pt modelId="{97281197-D714-9A48-818B-F7244F39B778}" type="pres">
      <dgm:prSet presAssocID="{8B4F47EF-6865-4B46-BE5B-EA5BC9BC6348}" presName="bgRect" presStyleLbl="bgShp" presStyleIdx="2" presStyleCnt="4" custLinFactNeighborX="-11940" custLinFactNeighborY="135"/>
      <dgm:spPr/>
      <dgm:t>
        <a:bodyPr/>
        <a:lstStyle/>
        <a:p>
          <a:endParaRPr lang="en-US"/>
        </a:p>
      </dgm:t>
    </dgm:pt>
    <dgm:pt modelId="{85A0D53C-1722-0448-A79B-38E41FCB43CA}" type="pres">
      <dgm:prSet presAssocID="{8B4F47EF-6865-4B46-BE5B-EA5BC9BC6348}" presName="bgRectTx" presStyleLbl="bgShp" presStyleIdx="2" presStyleCnt="4">
        <dgm:presLayoutVars>
          <dgm:bulletEnabled val="1"/>
        </dgm:presLayoutVars>
      </dgm:prSet>
      <dgm:spPr/>
      <dgm:t>
        <a:bodyPr/>
        <a:lstStyle/>
        <a:p>
          <a:endParaRPr lang="en-US"/>
        </a:p>
      </dgm:t>
    </dgm:pt>
    <dgm:pt modelId="{550FCFCC-A635-6145-95FA-0F155293201B}" type="pres">
      <dgm:prSet presAssocID="{8B4F47EF-6865-4B46-BE5B-EA5BC9BC6348}" presName="spComp" presStyleCnt="0"/>
      <dgm:spPr/>
    </dgm:pt>
    <dgm:pt modelId="{2FFCC678-643B-7840-A50F-3CD9204B4CE3}" type="pres">
      <dgm:prSet presAssocID="{8B4F47EF-6865-4B46-BE5B-EA5BC9BC6348}" presName="vSp" presStyleCnt="0"/>
      <dgm:spPr/>
    </dgm:pt>
    <dgm:pt modelId="{8EF05667-E468-EA43-9B95-858790BBB8B9}" type="pres">
      <dgm:prSet presAssocID="{AA5BC193-E7C1-714B-ABA4-634294C50C2D}" presName="rectComp" presStyleCnt="0"/>
      <dgm:spPr/>
    </dgm:pt>
    <dgm:pt modelId="{AFB41A1E-10F1-1241-AF5A-C4181305D183}" type="pres">
      <dgm:prSet presAssocID="{AA5BC193-E7C1-714B-ABA4-634294C50C2D}" presName="bgRect" presStyleLbl="bgShp" presStyleIdx="3" presStyleCnt="4" custLinFactNeighborX="-11940" custLinFactNeighborY="135"/>
      <dgm:spPr/>
      <dgm:t>
        <a:bodyPr/>
        <a:lstStyle/>
        <a:p>
          <a:endParaRPr lang="en-US"/>
        </a:p>
      </dgm:t>
    </dgm:pt>
    <dgm:pt modelId="{225C2211-093C-6948-9973-31041657479E}" type="pres">
      <dgm:prSet presAssocID="{AA5BC193-E7C1-714B-ABA4-634294C50C2D}" presName="bgRectTx" presStyleLbl="bgShp" presStyleIdx="3" presStyleCnt="4">
        <dgm:presLayoutVars>
          <dgm:bulletEnabled val="1"/>
        </dgm:presLayoutVars>
      </dgm:prSet>
      <dgm:spPr/>
      <dgm:t>
        <a:bodyPr/>
        <a:lstStyle/>
        <a:p>
          <a:endParaRPr lang="en-US"/>
        </a:p>
      </dgm:t>
    </dgm:pt>
  </dgm:ptLst>
  <dgm:cxnLst>
    <dgm:cxn modelId="{A08DF1AA-DC5E-D541-AB9F-5B2726F8083E}" type="presOf" srcId="{8851C578-8391-A14E-B154-46426AAB0816}" destId="{6F3C5A5C-B264-0C4C-B0A3-936DFCAB03A8}" srcOrd="0" destOrd="0" presId="urn:microsoft.com/office/officeart/2005/8/layout/hierarchy6"/>
    <dgm:cxn modelId="{4AF1BC25-A0FB-B848-8412-5B1654E6F77C}" srcId="{406E8987-9E97-D64D-A736-3283E354DE9D}" destId="{8B4F47EF-6865-4B46-BE5B-EA5BC9BC6348}" srcOrd="3" destOrd="0" parTransId="{9E4D3B6F-BDBC-5E4D-817A-56094C33A088}" sibTransId="{E812A4BD-AB28-BE48-B607-6730A9107918}"/>
    <dgm:cxn modelId="{042C09F9-B94B-A844-BEAF-C69DDD378B8D}" type="presOf" srcId="{8B4F47EF-6865-4B46-BE5B-EA5BC9BC6348}" destId="{97281197-D714-9A48-818B-F7244F39B778}" srcOrd="0" destOrd="0" presId="urn:microsoft.com/office/officeart/2005/8/layout/hierarchy6"/>
    <dgm:cxn modelId="{E738C535-1CC2-CC4D-BCA2-C8426885A59D}" srcId="{406E8987-9E97-D64D-A736-3283E354DE9D}" destId="{E2F1D787-C072-C440-8015-A8DDEED00BEA}" srcOrd="0" destOrd="0" parTransId="{166680DF-8993-B94B-B65F-0E0D4E232569}" sibTransId="{DF1B947B-7706-3B43-8B41-687E25C5D438}"/>
    <dgm:cxn modelId="{3B668812-D835-B94C-BC81-385AEAD558ED}" type="presOf" srcId="{FAD2FAE2-7C4F-1E49-A0DC-CE09F7CEE692}" destId="{C6E0325F-B735-5C4E-A64E-26507B0D47E6}" srcOrd="1" destOrd="0" presId="urn:microsoft.com/office/officeart/2005/8/layout/hierarchy6"/>
    <dgm:cxn modelId="{FFC45598-55AD-1A4A-BA56-82BB3DF7C60A}" type="presOf" srcId="{FA2DDBCE-161E-7C41-A14E-599B635C05A3}" destId="{501D165A-D685-8945-B1CD-67E5E1C5CDBD}" srcOrd="0" destOrd="0" presId="urn:microsoft.com/office/officeart/2005/8/layout/hierarchy6"/>
    <dgm:cxn modelId="{4C08364F-1429-D44E-89F2-1785C81548AA}" type="presOf" srcId="{9307E484-56A0-784E-AB6E-59B88549A6B8}" destId="{C5203555-4B99-2540-9959-1D26058F4598}" srcOrd="0" destOrd="0" presId="urn:microsoft.com/office/officeart/2005/8/layout/hierarchy6"/>
    <dgm:cxn modelId="{315F560F-1DD6-AA4F-8940-52A1C3EAD46A}" type="presOf" srcId="{AA5BC193-E7C1-714B-ABA4-634294C50C2D}" destId="{AFB41A1E-10F1-1241-AF5A-C4181305D183}" srcOrd="0" destOrd="0" presId="urn:microsoft.com/office/officeart/2005/8/layout/hierarchy6"/>
    <dgm:cxn modelId="{BB6B2ABF-0856-B440-AD20-65E2AF92B734}" type="presOf" srcId="{E2F1D787-C072-C440-8015-A8DDEED00BEA}" destId="{6E594D6D-1DB0-CA46-9E63-6C7CC0090668}" srcOrd="0" destOrd="0" presId="urn:microsoft.com/office/officeart/2005/8/layout/hierarchy6"/>
    <dgm:cxn modelId="{4602ED30-7A5B-E844-959E-6ECE5BFB5C90}" srcId="{22082573-53AA-E34D-8AAB-7F7E51A9558E}" destId="{2D136D3A-6F45-4240-83F9-BCD755CB7595}" srcOrd="0" destOrd="0" parTransId="{22F70A89-5A12-4743-8C94-7A0D70465988}" sibTransId="{A4C27A45-E84E-1D47-863E-82EFE9AA29B5}"/>
    <dgm:cxn modelId="{B531BD53-8DD4-9446-925B-B5B8880E64F9}" srcId="{406E8987-9E97-D64D-A736-3283E354DE9D}" destId="{9307E484-56A0-784E-AB6E-59B88549A6B8}" srcOrd="2" destOrd="0" parTransId="{87D6DE9A-1E7B-F743-8331-0D04E1994D93}" sibTransId="{0D3BDA4B-CE50-EE4A-957C-739BC0431DBA}"/>
    <dgm:cxn modelId="{00B882DA-E6E2-424D-B26B-996B34566F8A}" type="presOf" srcId="{FAD2FAE2-7C4F-1E49-A0DC-CE09F7CEE692}" destId="{D3B14A48-3EFE-2141-BFC6-0EC0E972772F}" srcOrd="0" destOrd="0" presId="urn:microsoft.com/office/officeart/2005/8/layout/hierarchy6"/>
    <dgm:cxn modelId="{80510190-F127-BC43-BC70-66412C472F75}" type="presOf" srcId="{8BA71F38-E770-E142-841A-592E30D7ECE4}" destId="{42B28CF1-1210-E34C-8C5D-C36998719002}" srcOrd="0" destOrd="0" presId="urn:microsoft.com/office/officeart/2005/8/layout/hierarchy6"/>
    <dgm:cxn modelId="{6EB22E63-6DF6-AB45-A530-98D6457094A6}" type="presOf" srcId="{8B4F47EF-6865-4B46-BE5B-EA5BC9BC6348}" destId="{85A0D53C-1722-0448-A79B-38E41FCB43CA}" srcOrd="1" destOrd="0" presId="urn:microsoft.com/office/officeart/2005/8/layout/hierarchy6"/>
    <dgm:cxn modelId="{B98B4890-7718-E34E-87FB-D6A6FCAF9C84}" type="presOf" srcId="{22F70A89-5A12-4743-8C94-7A0D70465988}" destId="{F3AF14F0-40F3-4648-83BD-A0F97C605028}" srcOrd="0" destOrd="0" presId="urn:microsoft.com/office/officeart/2005/8/layout/hierarchy6"/>
    <dgm:cxn modelId="{2AAEF412-762C-4D4D-94DF-B5E0A3A78BBD}" srcId="{2D136D3A-6F45-4240-83F9-BCD755CB7595}" destId="{FA2DDBCE-161E-7C41-A14E-599B635C05A3}" srcOrd="0" destOrd="0" parTransId="{8BA71F38-E770-E142-841A-592E30D7ECE4}" sibTransId="{F1441E8F-4CE8-B049-854C-5382E2B77E92}"/>
    <dgm:cxn modelId="{91314ED0-5A24-D943-BD81-3BFF708C05C5}" srcId="{E2F1D787-C072-C440-8015-A8DDEED00BEA}" destId="{22082573-53AA-E34D-8AAB-7F7E51A9558E}" srcOrd="0" destOrd="0" parTransId="{8851C578-8391-A14E-B154-46426AAB0816}" sibTransId="{B3C12904-A4AE-614F-B593-AC81C93F7E48}"/>
    <dgm:cxn modelId="{98C917DC-B4A8-3C44-ABF0-F95C4FCB8116}" type="presOf" srcId="{406E8987-9E97-D64D-A736-3283E354DE9D}" destId="{4AFC9364-A4E0-C643-84EB-1BE013699CD2}" srcOrd="0" destOrd="0" presId="urn:microsoft.com/office/officeart/2005/8/layout/hierarchy6"/>
    <dgm:cxn modelId="{763142E9-B7B4-6E41-B256-4B0F3C865A3B}" type="presOf" srcId="{2D136D3A-6F45-4240-83F9-BCD755CB7595}" destId="{ABE6B1BA-D55D-8048-9045-2B92E2D4D4EB}" srcOrd="0" destOrd="0" presId="urn:microsoft.com/office/officeart/2005/8/layout/hierarchy6"/>
    <dgm:cxn modelId="{A879EFBE-38FE-674F-808A-FE55ABC62429}" type="presOf" srcId="{AA5BC193-E7C1-714B-ABA4-634294C50C2D}" destId="{225C2211-093C-6948-9973-31041657479E}" srcOrd="1" destOrd="0" presId="urn:microsoft.com/office/officeart/2005/8/layout/hierarchy6"/>
    <dgm:cxn modelId="{5D179C1E-90AF-3447-83F2-B8E0C9B06707}" type="presOf" srcId="{9307E484-56A0-784E-AB6E-59B88549A6B8}" destId="{5CDED7F7-939E-5F41-B4A9-FDED9A1E56D9}" srcOrd="1" destOrd="0" presId="urn:microsoft.com/office/officeart/2005/8/layout/hierarchy6"/>
    <dgm:cxn modelId="{1C413E31-2B97-FD47-A694-44879621536C}" srcId="{406E8987-9E97-D64D-A736-3283E354DE9D}" destId="{FAD2FAE2-7C4F-1E49-A0DC-CE09F7CEE692}" srcOrd="1" destOrd="0" parTransId="{04E81BAB-B360-9641-A714-B46B62A7A723}" sibTransId="{14913AC4-3FD0-4D4C-9F82-D90263E4E3A8}"/>
    <dgm:cxn modelId="{2D0992F1-9A81-B94C-B845-B745886C2465}" srcId="{406E8987-9E97-D64D-A736-3283E354DE9D}" destId="{AA5BC193-E7C1-714B-ABA4-634294C50C2D}" srcOrd="4" destOrd="0" parTransId="{8D2E7EF3-F4A6-804C-99C8-C3DB7D7A94F5}" sibTransId="{E2BDC638-2E58-6C41-BC58-553547E0CA80}"/>
    <dgm:cxn modelId="{3BA25B3B-69E6-3D49-AB92-3CEF203B25DB}" type="presOf" srcId="{22082573-53AA-E34D-8AAB-7F7E51A9558E}" destId="{ECD42C31-DB7A-374E-AA11-B27393C0F942}" srcOrd="0" destOrd="0" presId="urn:microsoft.com/office/officeart/2005/8/layout/hierarchy6"/>
    <dgm:cxn modelId="{A16465C6-4897-FF41-BE96-D58C42C79488}" type="presParOf" srcId="{4AFC9364-A4E0-C643-84EB-1BE013699CD2}" destId="{159A4E07-FE90-484F-A19E-CB2D413CD736}" srcOrd="0" destOrd="0" presId="urn:microsoft.com/office/officeart/2005/8/layout/hierarchy6"/>
    <dgm:cxn modelId="{825387DC-6CAA-D843-BC1A-3A3D68B135C7}" type="presParOf" srcId="{159A4E07-FE90-484F-A19E-CB2D413CD736}" destId="{FB653966-2FA0-094F-8B59-0C61CF230777}" srcOrd="0" destOrd="0" presId="urn:microsoft.com/office/officeart/2005/8/layout/hierarchy6"/>
    <dgm:cxn modelId="{8906F7CB-7BE8-9845-9750-E378C027CFF4}" type="presParOf" srcId="{159A4E07-FE90-484F-A19E-CB2D413CD736}" destId="{D4A952BD-0A18-634B-9AB0-FC678F6C7212}" srcOrd="1" destOrd="0" presId="urn:microsoft.com/office/officeart/2005/8/layout/hierarchy6"/>
    <dgm:cxn modelId="{E9EB26F5-627C-E54D-A941-ECB94ACE2ECA}" type="presParOf" srcId="{D4A952BD-0A18-634B-9AB0-FC678F6C7212}" destId="{C46FE6D4-F7E6-9047-951C-EA0B8AB20581}" srcOrd="0" destOrd="0" presId="urn:microsoft.com/office/officeart/2005/8/layout/hierarchy6"/>
    <dgm:cxn modelId="{013EF58A-9461-1A44-BB06-0DA0362AF445}" type="presParOf" srcId="{C46FE6D4-F7E6-9047-951C-EA0B8AB20581}" destId="{6E594D6D-1DB0-CA46-9E63-6C7CC0090668}" srcOrd="0" destOrd="0" presId="urn:microsoft.com/office/officeart/2005/8/layout/hierarchy6"/>
    <dgm:cxn modelId="{42668045-D2FE-6545-8126-D1169C090C1E}" type="presParOf" srcId="{C46FE6D4-F7E6-9047-951C-EA0B8AB20581}" destId="{50B48457-4476-0840-A285-93C64089F550}" srcOrd="1" destOrd="0" presId="urn:microsoft.com/office/officeart/2005/8/layout/hierarchy6"/>
    <dgm:cxn modelId="{8A7E5F17-DF5C-FE4F-9F05-78EFC2518E25}" type="presParOf" srcId="{50B48457-4476-0840-A285-93C64089F550}" destId="{6F3C5A5C-B264-0C4C-B0A3-936DFCAB03A8}" srcOrd="0" destOrd="0" presId="urn:microsoft.com/office/officeart/2005/8/layout/hierarchy6"/>
    <dgm:cxn modelId="{F27F2C68-C667-404F-BABE-185A820FD9B4}" type="presParOf" srcId="{50B48457-4476-0840-A285-93C64089F550}" destId="{6B1ED106-4476-344A-AEC9-1B3D24FA29F4}" srcOrd="1" destOrd="0" presId="urn:microsoft.com/office/officeart/2005/8/layout/hierarchy6"/>
    <dgm:cxn modelId="{ADD14BCB-27A8-A84C-BE46-B3AD0DB5367C}" type="presParOf" srcId="{6B1ED106-4476-344A-AEC9-1B3D24FA29F4}" destId="{ECD42C31-DB7A-374E-AA11-B27393C0F942}" srcOrd="0" destOrd="0" presId="urn:microsoft.com/office/officeart/2005/8/layout/hierarchy6"/>
    <dgm:cxn modelId="{21533A1E-F9EF-7446-B052-E7B3F0D6D036}" type="presParOf" srcId="{6B1ED106-4476-344A-AEC9-1B3D24FA29F4}" destId="{993B3370-41B8-E741-8570-1B8F3B4FD5C6}" srcOrd="1" destOrd="0" presId="urn:microsoft.com/office/officeart/2005/8/layout/hierarchy6"/>
    <dgm:cxn modelId="{B3C28313-AEAE-044B-A5C2-686597DAFC30}" type="presParOf" srcId="{993B3370-41B8-E741-8570-1B8F3B4FD5C6}" destId="{F3AF14F0-40F3-4648-83BD-A0F97C605028}" srcOrd="0" destOrd="0" presId="urn:microsoft.com/office/officeart/2005/8/layout/hierarchy6"/>
    <dgm:cxn modelId="{35356908-DE2A-2346-A086-F6CDC7437FE1}" type="presParOf" srcId="{993B3370-41B8-E741-8570-1B8F3B4FD5C6}" destId="{2ACC61DF-D5C8-794C-B848-30395E240F35}" srcOrd="1" destOrd="0" presId="urn:microsoft.com/office/officeart/2005/8/layout/hierarchy6"/>
    <dgm:cxn modelId="{6A7C7574-AC8E-1B4E-A66A-EBAD0232ACDB}" type="presParOf" srcId="{2ACC61DF-D5C8-794C-B848-30395E240F35}" destId="{ABE6B1BA-D55D-8048-9045-2B92E2D4D4EB}" srcOrd="0" destOrd="0" presId="urn:microsoft.com/office/officeart/2005/8/layout/hierarchy6"/>
    <dgm:cxn modelId="{5D60B303-BFB6-6342-9400-BFF9EDDF4956}" type="presParOf" srcId="{2ACC61DF-D5C8-794C-B848-30395E240F35}" destId="{28130A75-71D4-6946-91A7-39D3E5635EBF}" srcOrd="1" destOrd="0" presId="urn:microsoft.com/office/officeart/2005/8/layout/hierarchy6"/>
    <dgm:cxn modelId="{5E6FADD0-D13A-E449-8D8E-3A2B2B9EFB2C}" type="presParOf" srcId="{28130A75-71D4-6946-91A7-39D3E5635EBF}" destId="{42B28CF1-1210-E34C-8C5D-C36998719002}" srcOrd="0" destOrd="0" presId="urn:microsoft.com/office/officeart/2005/8/layout/hierarchy6"/>
    <dgm:cxn modelId="{AFBFC402-06FF-2C47-9403-A84E117360C5}" type="presParOf" srcId="{28130A75-71D4-6946-91A7-39D3E5635EBF}" destId="{4CC5A917-F7F8-9046-914D-EF2859338672}" srcOrd="1" destOrd="0" presId="urn:microsoft.com/office/officeart/2005/8/layout/hierarchy6"/>
    <dgm:cxn modelId="{9CF0B642-7F76-314C-B4F5-1F57F138D704}" type="presParOf" srcId="{4CC5A917-F7F8-9046-914D-EF2859338672}" destId="{501D165A-D685-8945-B1CD-67E5E1C5CDBD}" srcOrd="0" destOrd="0" presId="urn:microsoft.com/office/officeart/2005/8/layout/hierarchy6"/>
    <dgm:cxn modelId="{7F025DB4-23B7-9043-83B0-C646CF0AB0D9}" type="presParOf" srcId="{4CC5A917-F7F8-9046-914D-EF2859338672}" destId="{3BD620CA-CA36-C945-99FB-055422126B23}" srcOrd="1" destOrd="0" presId="urn:microsoft.com/office/officeart/2005/8/layout/hierarchy6"/>
    <dgm:cxn modelId="{07B4F445-CDB8-A24C-9E92-D567AC8B7F99}" type="presParOf" srcId="{4AFC9364-A4E0-C643-84EB-1BE013699CD2}" destId="{C1A0CF4E-8C68-EB49-AC85-710E71ABAEED}" srcOrd="1" destOrd="0" presId="urn:microsoft.com/office/officeart/2005/8/layout/hierarchy6"/>
    <dgm:cxn modelId="{A73513B0-A076-BD4C-B3F0-8EB44AC2DCD6}" type="presParOf" srcId="{C1A0CF4E-8C68-EB49-AC85-710E71ABAEED}" destId="{C73D9BBC-C2AA-2C42-B73A-7BC24E49903E}" srcOrd="0" destOrd="0" presId="urn:microsoft.com/office/officeart/2005/8/layout/hierarchy6"/>
    <dgm:cxn modelId="{A3218E86-E331-6D4C-99FB-AED6E25D393F}" type="presParOf" srcId="{C73D9BBC-C2AA-2C42-B73A-7BC24E49903E}" destId="{D3B14A48-3EFE-2141-BFC6-0EC0E972772F}" srcOrd="0" destOrd="0" presId="urn:microsoft.com/office/officeart/2005/8/layout/hierarchy6"/>
    <dgm:cxn modelId="{5EB9503A-3697-A44B-AAF5-CF0D0C1A3FBB}" type="presParOf" srcId="{C73D9BBC-C2AA-2C42-B73A-7BC24E49903E}" destId="{C6E0325F-B735-5C4E-A64E-26507B0D47E6}" srcOrd="1" destOrd="0" presId="urn:microsoft.com/office/officeart/2005/8/layout/hierarchy6"/>
    <dgm:cxn modelId="{DD61057B-092B-AA4E-879D-BAB7ADAED124}" type="presParOf" srcId="{C1A0CF4E-8C68-EB49-AC85-710E71ABAEED}" destId="{3F16B21F-B9BC-E841-86A2-D7722C68EFDC}" srcOrd="1" destOrd="0" presId="urn:microsoft.com/office/officeart/2005/8/layout/hierarchy6"/>
    <dgm:cxn modelId="{AC6F3B35-E66E-044E-85E3-D0CB6C0DE1BA}" type="presParOf" srcId="{3F16B21F-B9BC-E841-86A2-D7722C68EFDC}" destId="{DBD81583-1B9F-894B-B4D3-C6F9C62CA807}" srcOrd="0" destOrd="0" presId="urn:microsoft.com/office/officeart/2005/8/layout/hierarchy6"/>
    <dgm:cxn modelId="{1F2D5332-2E90-C044-8D38-8CAB848271BF}" type="presParOf" srcId="{C1A0CF4E-8C68-EB49-AC85-710E71ABAEED}" destId="{C337614D-0101-C840-B2C6-3D89CB5BD549}" srcOrd="2" destOrd="0" presId="urn:microsoft.com/office/officeart/2005/8/layout/hierarchy6"/>
    <dgm:cxn modelId="{64832D7F-C78C-464F-BADF-C4F68A76FED8}" type="presParOf" srcId="{C337614D-0101-C840-B2C6-3D89CB5BD549}" destId="{C5203555-4B99-2540-9959-1D26058F4598}" srcOrd="0" destOrd="0" presId="urn:microsoft.com/office/officeart/2005/8/layout/hierarchy6"/>
    <dgm:cxn modelId="{69D14151-D762-134B-BA8A-BA769E660CE2}" type="presParOf" srcId="{C337614D-0101-C840-B2C6-3D89CB5BD549}" destId="{5CDED7F7-939E-5F41-B4A9-FDED9A1E56D9}" srcOrd="1" destOrd="0" presId="urn:microsoft.com/office/officeart/2005/8/layout/hierarchy6"/>
    <dgm:cxn modelId="{6C17951B-816A-794E-A22B-6968A02A5961}" type="presParOf" srcId="{C1A0CF4E-8C68-EB49-AC85-710E71ABAEED}" destId="{059C32E5-44C1-1742-8EFE-8D0DEA905583}" srcOrd="3" destOrd="0" presId="urn:microsoft.com/office/officeart/2005/8/layout/hierarchy6"/>
    <dgm:cxn modelId="{6FE06BEF-DE0B-4C4E-99A3-4701718BC0B1}" type="presParOf" srcId="{059C32E5-44C1-1742-8EFE-8D0DEA905583}" destId="{36E92A3F-5B61-7748-ABC8-394BCC24DE9D}" srcOrd="0" destOrd="0" presId="urn:microsoft.com/office/officeart/2005/8/layout/hierarchy6"/>
    <dgm:cxn modelId="{12EE31BA-72BD-5941-818F-BE54A72C79F7}" type="presParOf" srcId="{C1A0CF4E-8C68-EB49-AC85-710E71ABAEED}" destId="{D2E14CAE-1F29-4C4F-AB24-B46AE83A13CE}" srcOrd="4" destOrd="0" presId="urn:microsoft.com/office/officeart/2005/8/layout/hierarchy6"/>
    <dgm:cxn modelId="{23A7B07F-5C53-0C49-85AD-A0C7703D6749}" type="presParOf" srcId="{D2E14CAE-1F29-4C4F-AB24-B46AE83A13CE}" destId="{97281197-D714-9A48-818B-F7244F39B778}" srcOrd="0" destOrd="0" presId="urn:microsoft.com/office/officeart/2005/8/layout/hierarchy6"/>
    <dgm:cxn modelId="{2C1FF404-4EB8-0E43-9B69-EF6CDF3E5A40}" type="presParOf" srcId="{D2E14CAE-1F29-4C4F-AB24-B46AE83A13CE}" destId="{85A0D53C-1722-0448-A79B-38E41FCB43CA}" srcOrd="1" destOrd="0" presId="urn:microsoft.com/office/officeart/2005/8/layout/hierarchy6"/>
    <dgm:cxn modelId="{3332D43D-D206-3B49-9B88-DCFCBA5EAEF0}" type="presParOf" srcId="{C1A0CF4E-8C68-EB49-AC85-710E71ABAEED}" destId="{550FCFCC-A635-6145-95FA-0F155293201B}" srcOrd="5" destOrd="0" presId="urn:microsoft.com/office/officeart/2005/8/layout/hierarchy6"/>
    <dgm:cxn modelId="{75DD4C39-0112-5A4B-9D40-C1806FE05E93}" type="presParOf" srcId="{550FCFCC-A635-6145-95FA-0F155293201B}" destId="{2FFCC678-643B-7840-A50F-3CD9204B4CE3}" srcOrd="0" destOrd="0" presId="urn:microsoft.com/office/officeart/2005/8/layout/hierarchy6"/>
    <dgm:cxn modelId="{4DDCF6F9-7C56-2E48-BDF8-CC873AF0DEBC}" type="presParOf" srcId="{C1A0CF4E-8C68-EB49-AC85-710E71ABAEED}" destId="{8EF05667-E468-EA43-9B95-858790BBB8B9}" srcOrd="6" destOrd="0" presId="urn:microsoft.com/office/officeart/2005/8/layout/hierarchy6"/>
    <dgm:cxn modelId="{AC2DB9EC-FF06-094F-B1E2-F6FC2C8D199D}" type="presParOf" srcId="{8EF05667-E468-EA43-9B95-858790BBB8B9}" destId="{AFB41A1E-10F1-1241-AF5A-C4181305D183}" srcOrd="0" destOrd="0" presId="urn:microsoft.com/office/officeart/2005/8/layout/hierarchy6"/>
    <dgm:cxn modelId="{05227221-BC0A-A546-A8F0-FC01CE10E973}" type="presParOf" srcId="{8EF05667-E468-EA43-9B95-858790BBB8B9}" destId="{225C2211-093C-6948-9973-31041657479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5F7265-1EDE-4A44-A8EC-79FA59F5104D}"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en-US"/>
        </a:p>
      </dgm:t>
    </dgm:pt>
    <dgm:pt modelId="{107A22C5-2B8A-D14A-A523-B8EC71013117}">
      <dgm:prSet phldrT="[Text]" custT="1"/>
      <dgm:spPr/>
      <dgm:t>
        <a:bodyPr/>
        <a:lstStyle/>
        <a:p>
          <a:r>
            <a:rPr lang="en-US" sz="2800" dirty="0" smtClean="0">
              <a:solidFill>
                <a:schemeClr val="tx1"/>
              </a:solidFill>
            </a:rPr>
            <a:t>Cognitive: Mental skills (Knowledge)</a:t>
          </a:r>
          <a:endParaRPr lang="en-US" sz="2800" dirty="0">
            <a:solidFill>
              <a:schemeClr val="tx1"/>
            </a:solidFill>
          </a:endParaRPr>
        </a:p>
      </dgm:t>
    </dgm:pt>
    <dgm:pt modelId="{80E4DD80-9CA5-F440-9223-F52F0C17BE0C}" type="parTrans" cxnId="{F532D190-7B0E-E741-A781-E98EA76B959A}">
      <dgm:prSet/>
      <dgm:spPr/>
      <dgm:t>
        <a:bodyPr/>
        <a:lstStyle/>
        <a:p>
          <a:endParaRPr lang="en-US"/>
        </a:p>
      </dgm:t>
    </dgm:pt>
    <dgm:pt modelId="{55C40D1C-967A-4E4F-96CD-F43BE0787C3E}" type="sibTrans" cxnId="{F532D190-7B0E-E741-A781-E98EA76B959A}">
      <dgm:prSet/>
      <dgm:spPr/>
      <dgm:t>
        <a:bodyPr/>
        <a:lstStyle/>
        <a:p>
          <a:endParaRPr lang="en-US"/>
        </a:p>
      </dgm:t>
    </dgm:pt>
    <dgm:pt modelId="{CF3D0BDE-7A97-E04A-8B5B-1873C9DBF4BC}">
      <dgm:prSet phldrT="[Text]" custT="1"/>
      <dgm:spPr/>
      <dgm:t>
        <a:bodyPr/>
        <a:lstStyle/>
        <a:p>
          <a:r>
            <a:rPr lang="en-US" sz="2800" dirty="0" smtClean="0"/>
            <a:t>Affective: Growth in feelings (Attitude)</a:t>
          </a:r>
          <a:endParaRPr lang="en-US" sz="2800" dirty="0"/>
        </a:p>
      </dgm:t>
    </dgm:pt>
    <dgm:pt modelId="{07FC993C-B7CC-4F44-AAC8-BCF4ACB16A4E}" type="parTrans" cxnId="{60C9C5AD-C368-0442-B94A-E108448022C6}">
      <dgm:prSet/>
      <dgm:spPr/>
      <dgm:t>
        <a:bodyPr/>
        <a:lstStyle/>
        <a:p>
          <a:endParaRPr lang="en-US"/>
        </a:p>
      </dgm:t>
    </dgm:pt>
    <dgm:pt modelId="{BF9D9F07-A8D8-2943-95B4-777AF980F4C0}" type="sibTrans" cxnId="{60C9C5AD-C368-0442-B94A-E108448022C6}">
      <dgm:prSet/>
      <dgm:spPr/>
      <dgm:t>
        <a:bodyPr/>
        <a:lstStyle/>
        <a:p>
          <a:endParaRPr lang="en-US"/>
        </a:p>
      </dgm:t>
    </dgm:pt>
    <dgm:pt modelId="{D53B9672-34F9-A748-8439-DCEE26E82DBD}">
      <dgm:prSet phldrT="[Text]" custT="1"/>
      <dgm:spPr/>
      <dgm:t>
        <a:bodyPr/>
        <a:lstStyle/>
        <a:p>
          <a:r>
            <a:rPr lang="en-US" sz="2800" dirty="0" smtClean="0"/>
            <a:t>Psychomotor: Manual/physical  skills (Skills)</a:t>
          </a:r>
          <a:endParaRPr lang="en-US" sz="2800" dirty="0"/>
        </a:p>
      </dgm:t>
    </dgm:pt>
    <dgm:pt modelId="{66C891BA-94D9-C940-A7F0-304F4622CCD8}" type="parTrans" cxnId="{B50803F4-1356-3546-9787-56E740C64BE5}">
      <dgm:prSet/>
      <dgm:spPr/>
      <dgm:t>
        <a:bodyPr/>
        <a:lstStyle/>
        <a:p>
          <a:endParaRPr lang="en-US"/>
        </a:p>
      </dgm:t>
    </dgm:pt>
    <dgm:pt modelId="{5BEFFB3E-669D-D34D-A47A-0827B1FC3B33}" type="sibTrans" cxnId="{B50803F4-1356-3546-9787-56E740C64BE5}">
      <dgm:prSet/>
      <dgm:spPr/>
      <dgm:t>
        <a:bodyPr/>
        <a:lstStyle/>
        <a:p>
          <a:endParaRPr lang="en-US"/>
        </a:p>
      </dgm:t>
    </dgm:pt>
    <dgm:pt modelId="{D7714663-2D8A-6E4D-AF0E-2281930FDD23}" type="pres">
      <dgm:prSet presAssocID="{535F7265-1EDE-4A44-A8EC-79FA59F5104D}" presName="diagram" presStyleCnt="0">
        <dgm:presLayoutVars>
          <dgm:chPref val="1"/>
          <dgm:dir/>
          <dgm:animOne val="branch"/>
          <dgm:animLvl val="lvl"/>
          <dgm:resizeHandles val="exact"/>
        </dgm:presLayoutVars>
      </dgm:prSet>
      <dgm:spPr/>
      <dgm:t>
        <a:bodyPr/>
        <a:lstStyle/>
        <a:p>
          <a:endParaRPr lang="en-US"/>
        </a:p>
      </dgm:t>
    </dgm:pt>
    <dgm:pt modelId="{D18E59EB-B073-1844-B91F-EF63ECC5C71D}" type="pres">
      <dgm:prSet presAssocID="{107A22C5-2B8A-D14A-A523-B8EC71013117}" presName="root1" presStyleCnt="0"/>
      <dgm:spPr/>
    </dgm:pt>
    <dgm:pt modelId="{C7C7255E-D14D-F041-9563-196076BB6CA5}" type="pres">
      <dgm:prSet presAssocID="{107A22C5-2B8A-D14A-A523-B8EC71013117}" presName="LevelOneTextNode" presStyleLbl="node0" presStyleIdx="0" presStyleCnt="3">
        <dgm:presLayoutVars>
          <dgm:chPref val="3"/>
        </dgm:presLayoutVars>
      </dgm:prSet>
      <dgm:spPr/>
      <dgm:t>
        <a:bodyPr/>
        <a:lstStyle/>
        <a:p>
          <a:endParaRPr lang="en-US"/>
        </a:p>
      </dgm:t>
    </dgm:pt>
    <dgm:pt modelId="{438FDDDE-4CBD-B04B-9FD8-936F1345C545}" type="pres">
      <dgm:prSet presAssocID="{107A22C5-2B8A-D14A-A523-B8EC71013117}" presName="level2hierChild" presStyleCnt="0"/>
      <dgm:spPr/>
    </dgm:pt>
    <dgm:pt modelId="{B16D22E0-C5FC-F84A-B1EA-896C0B4C6A2F}" type="pres">
      <dgm:prSet presAssocID="{CF3D0BDE-7A97-E04A-8B5B-1873C9DBF4BC}" presName="root1" presStyleCnt="0"/>
      <dgm:spPr/>
    </dgm:pt>
    <dgm:pt modelId="{686445C2-0407-9F4D-9494-77C2E3644C48}" type="pres">
      <dgm:prSet presAssocID="{CF3D0BDE-7A97-E04A-8B5B-1873C9DBF4BC}" presName="LevelOneTextNode" presStyleLbl="node0" presStyleIdx="1" presStyleCnt="3">
        <dgm:presLayoutVars>
          <dgm:chPref val="3"/>
        </dgm:presLayoutVars>
      </dgm:prSet>
      <dgm:spPr/>
      <dgm:t>
        <a:bodyPr/>
        <a:lstStyle/>
        <a:p>
          <a:endParaRPr lang="en-US"/>
        </a:p>
      </dgm:t>
    </dgm:pt>
    <dgm:pt modelId="{08DDDF7C-B6A7-0449-B3F4-AE80635A32C4}" type="pres">
      <dgm:prSet presAssocID="{CF3D0BDE-7A97-E04A-8B5B-1873C9DBF4BC}" presName="level2hierChild" presStyleCnt="0"/>
      <dgm:spPr/>
    </dgm:pt>
    <dgm:pt modelId="{2B05B9F1-572A-5E43-8D30-A61E0100B01B}" type="pres">
      <dgm:prSet presAssocID="{D53B9672-34F9-A748-8439-DCEE26E82DBD}" presName="root1" presStyleCnt="0"/>
      <dgm:spPr/>
    </dgm:pt>
    <dgm:pt modelId="{9A7F6303-9127-AA43-AE81-F5D012BA0A42}" type="pres">
      <dgm:prSet presAssocID="{D53B9672-34F9-A748-8439-DCEE26E82DBD}" presName="LevelOneTextNode" presStyleLbl="node0" presStyleIdx="2" presStyleCnt="3">
        <dgm:presLayoutVars>
          <dgm:chPref val="3"/>
        </dgm:presLayoutVars>
      </dgm:prSet>
      <dgm:spPr/>
      <dgm:t>
        <a:bodyPr/>
        <a:lstStyle/>
        <a:p>
          <a:endParaRPr lang="en-US"/>
        </a:p>
      </dgm:t>
    </dgm:pt>
    <dgm:pt modelId="{2F5B140C-DE09-8E4B-B567-1BB5F7E1C4A1}" type="pres">
      <dgm:prSet presAssocID="{D53B9672-34F9-A748-8439-DCEE26E82DBD}" presName="level2hierChild" presStyleCnt="0"/>
      <dgm:spPr/>
    </dgm:pt>
  </dgm:ptLst>
  <dgm:cxnLst>
    <dgm:cxn modelId="{F532D190-7B0E-E741-A781-E98EA76B959A}" srcId="{535F7265-1EDE-4A44-A8EC-79FA59F5104D}" destId="{107A22C5-2B8A-D14A-A523-B8EC71013117}" srcOrd="0" destOrd="0" parTransId="{80E4DD80-9CA5-F440-9223-F52F0C17BE0C}" sibTransId="{55C40D1C-967A-4E4F-96CD-F43BE0787C3E}"/>
    <dgm:cxn modelId="{8226DD35-9245-BE44-BD0A-FDD5CA663FDF}" type="presOf" srcId="{107A22C5-2B8A-D14A-A523-B8EC71013117}" destId="{C7C7255E-D14D-F041-9563-196076BB6CA5}" srcOrd="0" destOrd="0" presId="urn:microsoft.com/office/officeart/2005/8/layout/hierarchy2"/>
    <dgm:cxn modelId="{8B2831F0-45D2-0F4D-8D2A-A7A8E025078B}" type="presOf" srcId="{535F7265-1EDE-4A44-A8EC-79FA59F5104D}" destId="{D7714663-2D8A-6E4D-AF0E-2281930FDD23}" srcOrd="0" destOrd="0" presId="urn:microsoft.com/office/officeart/2005/8/layout/hierarchy2"/>
    <dgm:cxn modelId="{AA356757-8270-F04C-A1B0-18D135C95CD5}" type="presOf" srcId="{D53B9672-34F9-A748-8439-DCEE26E82DBD}" destId="{9A7F6303-9127-AA43-AE81-F5D012BA0A42}" srcOrd="0" destOrd="0" presId="urn:microsoft.com/office/officeart/2005/8/layout/hierarchy2"/>
    <dgm:cxn modelId="{19A81FD9-993A-B94C-85FA-7FFAEFB0DA8A}" type="presOf" srcId="{CF3D0BDE-7A97-E04A-8B5B-1873C9DBF4BC}" destId="{686445C2-0407-9F4D-9494-77C2E3644C48}" srcOrd="0" destOrd="0" presId="urn:microsoft.com/office/officeart/2005/8/layout/hierarchy2"/>
    <dgm:cxn modelId="{60C9C5AD-C368-0442-B94A-E108448022C6}" srcId="{535F7265-1EDE-4A44-A8EC-79FA59F5104D}" destId="{CF3D0BDE-7A97-E04A-8B5B-1873C9DBF4BC}" srcOrd="1" destOrd="0" parTransId="{07FC993C-B7CC-4F44-AAC8-BCF4ACB16A4E}" sibTransId="{BF9D9F07-A8D8-2943-95B4-777AF980F4C0}"/>
    <dgm:cxn modelId="{B50803F4-1356-3546-9787-56E740C64BE5}" srcId="{535F7265-1EDE-4A44-A8EC-79FA59F5104D}" destId="{D53B9672-34F9-A748-8439-DCEE26E82DBD}" srcOrd="2" destOrd="0" parTransId="{66C891BA-94D9-C940-A7F0-304F4622CCD8}" sibTransId="{5BEFFB3E-669D-D34D-A47A-0827B1FC3B33}"/>
    <dgm:cxn modelId="{E180944C-6EB9-AE4B-905D-A448FDE9F2CB}" type="presParOf" srcId="{D7714663-2D8A-6E4D-AF0E-2281930FDD23}" destId="{D18E59EB-B073-1844-B91F-EF63ECC5C71D}" srcOrd="0" destOrd="0" presId="urn:microsoft.com/office/officeart/2005/8/layout/hierarchy2"/>
    <dgm:cxn modelId="{2D5AB8F8-6BB7-DA40-B28C-A606A0DDCBF0}" type="presParOf" srcId="{D18E59EB-B073-1844-B91F-EF63ECC5C71D}" destId="{C7C7255E-D14D-F041-9563-196076BB6CA5}" srcOrd="0" destOrd="0" presId="urn:microsoft.com/office/officeart/2005/8/layout/hierarchy2"/>
    <dgm:cxn modelId="{9C44D3F1-D9D2-4B4E-B3CD-500EC68B29EC}" type="presParOf" srcId="{D18E59EB-B073-1844-B91F-EF63ECC5C71D}" destId="{438FDDDE-4CBD-B04B-9FD8-936F1345C545}" srcOrd="1" destOrd="0" presId="urn:microsoft.com/office/officeart/2005/8/layout/hierarchy2"/>
    <dgm:cxn modelId="{A56D0C54-E960-7348-BC39-044D4B85EA2C}" type="presParOf" srcId="{D7714663-2D8A-6E4D-AF0E-2281930FDD23}" destId="{B16D22E0-C5FC-F84A-B1EA-896C0B4C6A2F}" srcOrd="1" destOrd="0" presId="urn:microsoft.com/office/officeart/2005/8/layout/hierarchy2"/>
    <dgm:cxn modelId="{7B371384-7BBA-FF46-9D8F-6D820F723BFD}" type="presParOf" srcId="{B16D22E0-C5FC-F84A-B1EA-896C0B4C6A2F}" destId="{686445C2-0407-9F4D-9494-77C2E3644C48}" srcOrd="0" destOrd="0" presId="urn:microsoft.com/office/officeart/2005/8/layout/hierarchy2"/>
    <dgm:cxn modelId="{B494A0F1-0B1E-BB43-A970-2EAC73B902BA}" type="presParOf" srcId="{B16D22E0-C5FC-F84A-B1EA-896C0B4C6A2F}" destId="{08DDDF7C-B6A7-0449-B3F4-AE80635A32C4}" srcOrd="1" destOrd="0" presId="urn:microsoft.com/office/officeart/2005/8/layout/hierarchy2"/>
    <dgm:cxn modelId="{48C3327B-787A-CA4E-8321-8BA586677084}" type="presParOf" srcId="{D7714663-2D8A-6E4D-AF0E-2281930FDD23}" destId="{2B05B9F1-572A-5E43-8D30-A61E0100B01B}" srcOrd="2" destOrd="0" presId="urn:microsoft.com/office/officeart/2005/8/layout/hierarchy2"/>
    <dgm:cxn modelId="{7637C384-15E6-A841-BA84-791E363484A0}" type="presParOf" srcId="{2B05B9F1-572A-5E43-8D30-A61E0100B01B}" destId="{9A7F6303-9127-AA43-AE81-F5D012BA0A42}" srcOrd="0" destOrd="0" presId="urn:microsoft.com/office/officeart/2005/8/layout/hierarchy2"/>
    <dgm:cxn modelId="{1ECA472C-7278-4E4B-A9E3-ECFDC0DE094C}" type="presParOf" srcId="{2B05B9F1-572A-5E43-8D30-A61E0100B01B}" destId="{2F5B140C-DE09-8E4B-B567-1BB5F7E1C4A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5C423E-8BE7-5D4C-9778-B56BCBC50E61}"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en-US"/>
        </a:p>
      </dgm:t>
    </dgm:pt>
    <dgm:pt modelId="{B2AF50E7-4CA0-224E-9D35-3AADFFC34EA4}">
      <dgm:prSet phldrT="[Text]" custT="1"/>
      <dgm:spPr/>
      <dgm:t>
        <a:bodyPr/>
        <a:lstStyle/>
        <a:p>
          <a:r>
            <a:rPr lang="en-US" sz="3200" dirty="0" smtClean="0"/>
            <a:t>Knowledge  Acquisition</a:t>
          </a:r>
          <a:endParaRPr lang="en-US" sz="3200" dirty="0"/>
        </a:p>
      </dgm:t>
    </dgm:pt>
    <dgm:pt modelId="{09F4C2DF-A952-7D4F-9BA7-069152E0CEB2}" type="parTrans" cxnId="{5C145820-A625-5E40-9E7F-430BFB1A9012}">
      <dgm:prSet/>
      <dgm:spPr/>
      <dgm:t>
        <a:bodyPr/>
        <a:lstStyle/>
        <a:p>
          <a:endParaRPr lang="en-US" sz="3200"/>
        </a:p>
      </dgm:t>
    </dgm:pt>
    <dgm:pt modelId="{0062A56D-6E80-0D41-BA94-695895E77A85}" type="sibTrans" cxnId="{5C145820-A625-5E40-9E7F-430BFB1A9012}">
      <dgm:prSet/>
      <dgm:spPr/>
      <dgm:t>
        <a:bodyPr/>
        <a:lstStyle/>
        <a:p>
          <a:endParaRPr lang="en-US" sz="3200"/>
        </a:p>
      </dgm:t>
    </dgm:pt>
    <dgm:pt modelId="{435400A8-98E4-ED49-9F30-532005E0CC37}">
      <dgm:prSet phldrT="[Text]" custT="1"/>
      <dgm:spPr/>
      <dgm:t>
        <a:bodyPr/>
        <a:lstStyle/>
        <a:p>
          <a:r>
            <a:rPr lang="en-US" sz="3200" dirty="0" smtClean="0"/>
            <a:t>Knowledge Deepening </a:t>
          </a:r>
          <a:endParaRPr lang="en-US" sz="3200" dirty="0"/>
        </a:p>
      </dgm:t>
    </dgm:pt>
    <dgm:pt modelId="{510E3D8D-EB52-9444-9BE9-D78C6153903D}" type="parTrans" cxnId="{6CBE4978-B1EC-AD4E-88F7-16EF05FE8604}">
      <dgm:prSet/>
      <dgm:spPr/>
      <dgm:t>
        <a:bodyPr/>
        <a:lstStyle/>
        <a:p>
          <a:endParaRPr lang="en-US" sz="3200" dirty="0"/>
        </a:p>
      </dgm:t>
    </dgm:pt>
    <dgm:pt modelId="{52AB0087-F96B-124F-A0FA-D20589EEA3AF}" type="sibTrans" cxnId="{6CBE4978-B1EC-AD4E-88F7-16EF05FE8604}">
      <dgm:prSet/>
      <dgm:spPr/>
      <dgm:t>
        <a:bodyPr/>
        <a:lstStyle/>
        <a:p>
          <a:endParaRPr lang="en-US" sz="3200"/>
        </a:p>
      </dgm:t>
    </dgm:pt>
    <dgm:pt modelId="{7863A92D-6994-1B43-890F-E763807E7F95}">
      <dgm:prSet phldrT="[Text]" custT="1"/>
      <dgm:spPr/>
      <dgm:t>
        <a:bodyPr/>
        <a:lstStyle/>
        <a:p>
          <a:r>
            <a:rPr lang="en-US" sz="3200" dirty="0" smtClean="0"/>
            <a:t>Knowledge Creation</a:t>
          </a:r>
          <a:endParaRPr lang="en-US" sz="3200" dirty="0"/>
        </a:p>
      </dgm:t>
    </dgm:pt>
    <dgm:pt modelId="{2B8F01C8-0646-FF42-B150-C2A8FCFD83C2}" type="parTrans" cxnId="{AE3C57DD-EF08-724E-BEE5-D979A81F7C64}">
      <dgm:prSet/>
      <dgm:spPr/>
      <dgm:t>
        <a:bodyPr/>
        <a:lstStyle/>
        <a:p>
          <a:endParaRPr lang="en-US" sz="3200" dirty="0"/>
        </a:p>
      </dgm:t>
    </dgm:pt>
    <dgm:pt modelId="{A2C25858-FB37-E847-909B-A2612889D4E1}" type="sibTrans" cxnId="{AE3C57DD-EF08-724E-BEE5-D979A81F7C64}">
      <dgm:prSet/>
      <dgm:spPr/>
      <dgm:t>
        <a:bodyPr/>
        <a:lstStyle/>
        <a:p>
          <a:endParaRPr lang="en-US" sz="3200"/>
        </a:p>
      </dgm:t>
    </dgm:pt>
    <dgm:pt modelId="{B9B444CF-8A33-B444-B7E0-468F47A5DF2E}" type="pres">
      <dgm:prSet presAssocID="{505C423E-8BE7-5D4C-9778-B56BCBC50E61}" presName="hierChild1" presStyleCnt="0">
        <dgm:presLayoutVars>
          <dgm:orgChart val="1"/>
          <dgm:chPref val="1"/>
          <dgm:dir/>
          <dgm:animOne val="branch"/>
          <dgm:animLvl val="lvl"/>
          <dgm:resizeHandles/>
        </dgm:presLayoutVars>
      </dgm:prSet>
      <dgm:spPr/>
      <dgm:t>
        <a:bodyPr/>
        <a:lstStyle/>
        <a:p>
          <a:endParaRPr lang="en-US"/>
        </a:p>
      </dgm:t>
    </dgm:pt>
    <dgm:pt modelId="{8C61FEA6-1116-404E-8E49-76DF5D4C1F27}" type="pres">
      <dgm:prSet presAssocID="{B2AF50E7-4CA0-224E-9D35-3AADFFC34EA4}" presName="hierRoot1" presStyleCnt="0">
        <dgm:presLayoutVars>
          <dgm:hierBranch val="init"/>
        </dgm:presLayoutVars>
      </dgm:prSet>
      <dgm:spPr/>
    </dgm:pt>
    <dgm:pt modelId="{10808225-6FBF-3D44-8B84-2969E0B45DEA}" type="pres">
      <dgm:prSet presAssocID="{B2AF50E7-4CA0-224E-9D35-3AADFFC34EA4}" presName="rootComposite1" presStyleCnt="0"/>
      <dgm:spPr/>
    </dgm:pt>
    <dgm:pt modelId="{A2CF611F-69BB-C941-B01D-2556CCDFE250}" type="pres">
      <dgm:prSet presAssocID="{B2AF50E7-4CA0-224E-9D35-3AADFFC34EA4}" presName="rootText1" presStyleLbl="node0" presStyleIdx="0" presStyleCnt="1" custLinFactNeighborY="-67729">
        <dgm:presLayoutVars>
          <dgm:chPref val="3"/>
        </dgm:presLayoutVars>
      </dgm:prSet>
      <dgm:spPr/>
      <dgm:t>
        <a:bodyPr/>
        <a:lstStyle/>
        <a:p>
          <a:endParaRPr lang="en-US"/>
        </a:p>
      </dgm:t>
    </dgm:pt>
    <dgm:pt modelId="{3E638EEF-F2AD-AE48-9E0E-1D01D1068211}" type="pres">
      <dgm:prSet presAssocID="{B2AF50E7-4CA0-224E-9D35-3AADFFC34EA4}" presName="rootConnector1" presStyleLbl="node1" presStyleIdx="0" presStyleCnt="0"/>
      <dgm:spPr/>
      <dgm:t>
        <a:bodyPr/>
        <a:lstStyle/>
        <a:p>
          <a:endParaRPr lang="en-US"/>
        </a:p>
      </dgm:t>
    </dgm:pt>
    <dgm:pt modelId="{0D7837FA-2727-1F4A-BCE6-1DA22AA08205}" type="pres">
      <dgm:prSet presAssocID="{B2AF50E7-4CA0-224E-9D35-3AADFFC34EA4}" presName="hierChild2" presStyleCnt="0"/>
      <dgm:spPr/>
    </dgm:pt>
    <dgm:pt modelId="{6A29EEA6-4107-FC4D-A922-48F44E1B753B}" type="pres">
      <dgm:prSet presAssocID="{510E3D8D-EB52-9444-9BE9-D78C6153903D}" presName="Name37" presStyleLbl="parChTrans1D2" presStyleIdx="0" presStyleCnt="2"/>
      <dgm:spPr/>
      <dgm:t>
        <a:bodyPr/>
        <a:lstStyle/>
        <a:p>
          <a:endParaRPr lang="en-US"/>
        </a:p>
      </dgm:t>
    </dgm:pt>
    <dgm:pt modelId="{ED32A83F-760B-214A-B5C7-ECE6E9F17ECE}" type="pres">
      <dgm:prSet presAssocID="{435400A8-98E4-ED49-9F30-532005E0CC37}" presName="hierRoot2" presStyleCnt="0">
        <dgm:presLayoutVars>
          <dgm:hierBranch val="init"/>
        </dgm:presLayoutVars>
      </dgm:prSet>
      <dgm:spPr/>
    </dgm:pt>
    <dgm:pt modelId="{D86B3BEC-ACE6-8840-A986-2095E70086FD}" type="pres">
      <dgm:prSet presAssocID="{435400A8-98E4-ED49-9F30-532005E0CC37}" presName="rootComposite" presStyleCnt="0"/>
      <dgm:spPr/>
    </dgm:pt>
    <dgm:pt modelId="{43E055C3-A092-A14F-B48C-35C2E0AF527C}" type="pres">
      <dgm:prSet presAssocID="{435400A8-98E4-ED49-9F30-532005E0CC37}" presName="rootText" presStyleLbl="node2" presStyleIdx="0" presStyleCnt="2" custLinFactNeighborX="60500" custLinFactNeighborY="-71000">
        <dgm:presLayoutVars>
          <dgm:chPref val="3"/>
        </dgm:presLayoutVars>
      </dgm:prSet>
      <dgm:spPr/>
      <dgm:t>
        <a:bodyPr/>
        <a:lstStyle/>
        <a:p>
          <a:endParaRPr lang="en-US"/>
        </a:p>
      </dgm:t>
    </dgm:pt>
    <dgm:pt modelId="{6AC3BE01-E3B9-5C47-BFFE-20C581CDF95F}" type="pres">
      <dgm:prSet presAssocID="{435400A8-98E4-ED49-9F30-532005E0CC37}" presName="rootConnector" presStyleLbl="node2" presStyleIdx="0" presStyleCnt="2"/>
      <dgm:spPr/>
      <dgm:t>
        <a:bodyPr/>
        <a:lstStyle/>
        <a:p>
          <a:endParaRPr lang="en-US"/>
        </a:p>
      </dgm:t>
    </dgm:pt>
    <dgm:pt modelId="{5D65A860-EABA-904F-99E9-3BCEC94CEA9A}" type="pres">
      <dgm:prSet presAssocID="{435400A8-98E4-ED49-9F30-532005E0CC37}" presName="hierChild4" presStyleCnt="0"/>
      <dgm:spPr/>
    </dgm:pt>
    <dgm:pt modelId="{F525B3FC-4664-9D46-94E0-D4D8672AC2CD}" type="pres">
      <dgm:prSet presAssocID="{435400A8-98E4-ED49-9F30-532005E0CC37}" presName="hierChild5" presStyleCnt="0"/>
      <dgm:spPr/>
    </dgm:pt>
    <dgm:pt modelId="{3B660EDC-2CC4-EA41-A4B1-0689B84262DE}" type="pres">
      <dgm:prSet presAssocID="{2B8F01C8-0646-FF42-B150-C2A8FCFD83C2}" presName="Name37" presStyleLbl="parChTrans1D2" presStyleIdx="1" presStyleCnt="2"/>
      <dgm:spPr/>
      <dgm:t>
        <a:bodyPr/>
        <a:lstStyle/>
        <a:p>
          <a:endParaRPr lang="en-US"/>
        </a:p>
      </dgm:t>
    </dgm:pt>
    <dgm:pt modelId="{E38A5EE4-31E6-834E-B141-158110C992E3}" type="pres">
      <dgm:prSet presAssocID="{7863A92D-6994-1B43-890F-E763807E7F95}" presName="hierRoot2" presStyleCnt="0">
        <dgm:presLayoutVars>
          <dgm:hierBranch val="init"/>
        </dgm:presLayoutVars>
      </dgm:prSet>
      <dgm:spPr/>
    </dgm:pt>
    <dgm:pt modelId="{D491536E-1D82-384A-83A6-89E793160B13}" type="pres">
      <dgm:prSet presAssocID="{7863A92D-6994-1B43-890F-E763807E7F95}" presName="rootComposite" presStyleCnt="0"/>
      <dgm:spPr/>
    </dgm:pt>
    <dgm:pt modelId="{A2982A66-EFDB-954B-8BC1-55EA4AB9289C}" type="pres">
      <dgm:prSet presAssocID="{7863A92D-6994-1B43-890F-E763807E7F95}" presName="rootText" presStyleLbl="node2" presStyleIdx="1" presStyleCnt="2" custLinFactNeighborX="-60500" custLinFactNeighborY="67729">
        <dgm:presLayoutVars>
          <dgm:chPref val="3"/>
        </dgm:presLayoutVars>
      </dgm:prSet>
      <dgm:spPr/>
      <dgm:t>
        <a:bodyPr/>
        <a:lstStyle/>
        <a:p>
          <a:endParaRPr lang="en-US"/>
        </a:p>
      </dgm:t>
    </dgm:pt>
    <dgm:pt modelId="{DD823B94-174A-A042-AB6F-4D5D0F3C88F2}" type="pres">
      <dgm:prSet presAssocID="{7863A92D-6994-1B43-890F-E763807E7F95}" presName="rootConnector" presStyleLbl="node2" presStyleIdx="1" presStyleCnt="2"/>
      <dgm:spPr/>
      <dgm:t>
        <a:bodyPr/>
        <a:lstStyle/>
        <a:p>
          <a:endParaRPr lang="en-US"/>
        </a:p>
      </dgm:t>
    </dgm:pt>
    <dgm:pt modelId="{A9C723B1-E06E-BA49-A11C-6ABEE5A1EF35}" type="pres">
      <dgm:prSet presAssocID="{7863A92D-6994-1B43-890F-E763807E7F95}" presName="hierChild4" presStyleCnt="0"/>
      <dgm:spPr/>
    </dgm:pt>
    <dgm:pt modelId="{B2447C4A-3714-2F40-97CA-0A6A8CBFE65A}" type="pres">
      <dgm:prSet presAssocID="{7863A92D-6994-1B43-890F-E763807E7F95}" presName="hierChild5" presStyleCnt="0"/>
      <dgm:spPr/>
    </dgm:pt>
    <dgm:pt modelId="{1292FB40-9267-1E4B-8168-D7F48C461020}" type="pres">
      <dgm:prSet presAssocID="{B2AF50E7-4CA0-224E-9D35-3AADFFC34EA4}" presName="hierChild3" presStyleCnt="0"/>
      <dgm:spPr/>
    </dgm:pt>
  </dgm:ptLst>
  <dgm:cxnLst>
    <dgm:cxn modelId="{D922D3E0-F5FC-EA47-8AFD-0509E85FFA61}" type="presOf" srcId="{7863A92D-6994-1B43-890F-E763807E7F95}" destId="{A2982A66-EFDB-954B-8BC1-55EA4AB9289C}" srcOrd="0" destOrd="0" presId="urn:microsoft.com/office/officeart/2005/8/layout/orgChart1"/>
    <dgm:cxn modelId="{AE3C57DD-EF08-724E-BEE5-D979A81F7C64}" srcId="{B2AF50E7-4CA0-224E-9D35-3AADFFC34EA4}" destId="{7863A92D-6994-1B43-890F-E763807E7F95}" srcOrd="1" destOrd="0" parTransId="{2B8F01C8-0646-FF42-B150-C2A8FCFD83C2}" sibTransId="{A2C25858-FB37-E847-909B-A2612889D4E1}"/>
    <dgm:cxn modelId="{C98116A0-7E3C-F84E-AE1F-840E42C1F619}" type="presOf" srcId="{7863A92D-6994-1B43-890F-E763807E7F95}" destId="{DD823B94-174A-A042-AB6F-4D5D0F3C88F2}" srcOrd="1" destOrd="0" presId="urn:microsoft.com/office/officeart/2005/8/layout/orgChart1"/>
    <dgm:cxn modelId="{5C145820-A625-5E40-9E7F-430BFB1A9012}" srcId="{505C423E-8BE7-5D4C-9778-B56BCBC50E61}" destId="{B2AF50E7-4CA0-224E-9D35-3AADFFC34EA4}" srcOrd="0" destOrd="0" parTransId="{09F4C2DF-A952-7D4F-9BA7-069152E0CEB2}" sibTransId="{0062A56D-6E80-0D41-BA94-695895E77A85}"/>
    <dgm:cxn modelId="{1585B8C2-6316-D94A-ACB0-EC148A8938FF}" type="presOf" srcId="{2B8F01C8-0646-FF42-B150-C2A8FCFD83C2}" destId="{3B660EDC-2CC4-EA41-A4B1-0689B84262DE}" srcOrd="0" destOrd="0" presId="urn:microsoft.com/office/officeart/2005/8/layout/orgChart1"/>
    <dgm:cxn modelId="{610EA75C-9B35-294C-B75D-3369447AB14C}" type="presOf" srcId="{505C423E-8BE7-5D4C-9778-B56BCBC50E61}" destId="{B9B444CF-8A33-B444-B7E0-468F47A5DF2E}" srcOrd="0" destOrd="0" presId="urn:microsoft.com/office/officeart/2005/8/layout/orgChart1"/>
    <dgm:cxn modelId="{418F7E39-FD73-204A-98C4-9FE7EDEF3AD1}" type="presOf" srcId="{435400A8-98E4-ED49-9F30-532005E0CC37}" destId="{43E055C3-A092-A14F-B48C-35C2E0AF527C}" srcOrd="0" destOrd="0" presId="urn:microsoft.com/office/officeart/2005/8/layout/orgChart1"/>
    <dgm:cxn modelId="{46FAF1A0-2531-6648-ACE2-3DFC51E8A746}" type="presOf" srcId="{B2AF50E7-4CA0-224E-9D35-3AADFFC34EA4}" destId="{A2CF611F-69BB-C941-B01D-2556CCDFE250}" srcOrd="0" destOrd="0" presId="urn:microsoft.com/office/officeart/2005/8/layout/orgChart1"/>
    <dgm:cxn modelId="{CA200CAA-A253-4949-B46A-825CF37893B4}" type="presOf" srcId="{B2AF50E7-4CA0-224E-9D35-3AADFFC34EA4}" destId="{3E638EEF-F2AD-AE48-9E0E-1D01D1068211}" srcOrd="1" destOrd="0" presId="urn:microsoft.com/office/officeart/2005/8/layout/orgChart1"/>
    <dgm:cxn modelId="{69C7DD5B-4B3A-A34B-98BE-4AA0C4DB73F7}" type="presOf" srcId="{510E3D8D-EB52-9444-9BE9-D78C6153903D}" destId="{6A29EEA6-4107-FC4D-A922-48F44E1B753B}" srcOrd="0" destOrd="0" presId="urn:microsoft.com/office/officeart/2005/8/layout/orgChart1"/>
    <dgm:cxn modelId="{B8034734-5951-C841-922C-A914AB97675E}" type="presOf" srcId="{435400A8-98E4-ED49-9F30-532005E0CC37}" destId="{6AC3BE01-E3B9-5C47-BFFE-20C581CDF95F}" srcOrd="1" destOrd="0" presId="urn:microsoft.com/office/officeart/2005/8/layout/orgChart1"/>
    <dgm:cxn modelId="{6CBE4978-B1EC-AD4E-88F7-16EF05FE8604}" srcId="{B2AF50E7-4CA0-224E-9D35-3AADFFC34EA4}" destId="{435400A8-98E4-ED49-9F30-532005E0CC37}" srcOrd="0" destOrd="0" parTransId="{510E3D8D-EB52-9444-9BE9-D78C6153903D}" sibTransId="{52AB0087-F96B-124F-A0FA-D20589EEA3AF}"/>
    <dgm:cxn modelId="{D30C421E-41D9-9743-9ED9-FBC614C831ED}" type="presParOf" srcId="{B9B444CF-8A33-B444-B7E0-468F47A5DF2E}" destId="{8C61FEA6-1116-404E-8E49-76DF5D4C1F27}" srcOrd="0" destOrd="0" presId="urn:microsoft.com/office/officeart/2005/8/layout/orgChart1"/>
    <dgm:cxn modelId="{68585895-FE82-AC42-A118-60AA8F178F00}" type="presParOf" srcId="{8C61FEA6-1116-404E-8E49-76DF5D4C1F27}" destId="{10808225-6FBF-3D44-8B84-2969E0B45DEA}" srcOrd="0" destOrd="0" presId="urn:microsoft.com/office/officeart/2005/8/layout/orgChart1"/>
    <dgm:cxn modelId="{8D3B3D78-E400-454C-8A75-8C9E9A04CEBA}" type="presParOf" srcId="{10808225-6FBF-3D44-8B84-2969E0B45DEA}" destId="{A2CF611F-69BB-C941-B01D-2556CCDFE250}" srcOrd="0" destOrd="0" presId="urn:microsoft.com/office/officeart/2005/8/layout/orgChart1"/>
    <dgm:cxn modelId="{C43EFB72-0BB0-FF4F-94EC-A0923D17BEB3}" type="presParOf" srcId="{10808225-6FBF-3D44-8B84-2969E0B45DEA}" destId="{3E638EEF-F2AD-AE48-9E0E-1D01D1068211}" srcOrd="1" destOrd="0" presId="urn:microsoft.com/office/officeart/2005/8/layout/orgChart1"/>
    <dgm:cxn modelId="{C4F808C2-7BF6-204F-9605-DD2C9A6306C9}" type="presParOf" srcId="{8C61FEA6-1116-404E-8E49-76DF5D4C1F27}" destId="{0D7837FA-2727-1F4A-BCE6-1DA22AA08205}" srcOrd="1" destOrd="0" presId="urn:microsoft.com/office/officeart/2005/8/layout/orgChart1"/>
    <dgm:cxn modelId="{A15BC316-5370-1F4D-A08F-250F5D15A1A6}" type="presParOf" srcId="{0D7837FA-2727-1F4A-BCE6-1DA22AA08205}" destId="{6A29EEA6-4107-FC4D-A922-48F44E1B753B}" srcOrd="0" destOrd="0" presId="urn:microsoft.com/office/officeart/2005/8/layout/orgChart1"/>
    <dgm:cxn modelId="{5D90BAFE-8131-544A-A099-8B42284222EC}" type="presParOf" srcId="{0D7837FA-2727-1F4A-BCE6-1DA22AA08205}" destId="{ED32A83F-760B-214A-B5C7-ECE6E9F17ECE}" srcOrd="1" destOrd="0" presId="urn:microsoft.com/office/officeart/2005/8/layout/orgChart1"/>
    <dgm:cxn modelId="{7B368C1F-1254-CD4B-9DFC-DBCA5E1B7560}" type="presParOf" srcId="{ED32A83F-760B-214A-B5C7-ECE6E9F17ECE}" destId="{D86B3BEC-ACE6-8840-A986-2095E70086FD}" srcOrd="0" destOrd="0" presId="urn:microsoft.com/office/officeart/2005/8/layout/orgChart1"/>
    <dgm:cxn modelId="{49E51386-D2D7-1F46-BD87-731FB7E01F0D}" type="presParOf" srcId="{D86B3BEC-ACE6-8840-A986-2095E70086FD}" destId="{43E055C3-A092-A14F-B48C-35C2E0AF527C}" srcOrd="0" destOrd="0" presId="urn:microsoft.com/office/officeart/2005/8/layout/orgChart1"/>
    <dgm:cxn modelId="{C109F3BA-762B-874E-8C36-27920ED5FE44}" type="presParOf" srcId="{D86B3BEC-ACE6-8840-A986-2095E70086FD}" destId="{6AC3BE01-E3B9-5C47-BFFE-20C581CDF95F}" srcOrd="1" destOrd="0" presId="urn:microsoft.com/office/officeart/2005/8/layout/orgChart1"/>
    <dgm:cxn modelId="{6C758F10-DBAA-C443-AF0A-815238D24CC7}" type="presParOf" srcId="{ED32A83F-760B-214A-B5C7-ECE6E9F17ECE}" destId="{5D65A860-EABA-904F-99E9-3BCEC94CEA9A}" srcOrd="1" destOrd="0" presId="urn:microsoft.com/office/officeart/2005/8/layout/orgChart1"/>
    <dgm:cxn modelId="{E007A34C-C766-4049-9F28-10AD34C6916D}" type="presParOf" srcId="{ED32A83F-760B-214A-B5C7-ECE6E9F17ECE}" destId="{F525B3FC-4664-9D46-94E0-D4D8672AC2CD}" srcOrd="2" destOrd="0" presId="urn:microsoft.com/office/officeart/2005/8/layout/orgChart1"/>
    <dgm:cxn modelId="{7F322046-D1E3-FA4E-9485-FBA68BE949DD}" type="presParOf" srcId="{0D7837FA-2727-1F4A-BCE6-1DA22AA08205}" destId="{3B660EDC-2CC4-EA41-A4B1-0689B84262DE}" srcOrd="2" destOrd="0" presId="urn:microsoft.com/office/officeart/2005/8/layout/orgChart1"/>
    <dgm:cxn modelId="{244C6F6B-0B08-3145-8B94-ECA494B74E79}" type="presParOf" srcId="{0D7837FA-2727-1F4A-BCE6-1DA22AA08205}" destId="{E38A5EE4-31E6-834E-B141-158110C992E3}" srcOrd="3" destOrd="0" presId="urn:microsoft.com/office/officeart/2005/8/layout/orgChart1"/>
    <dgm:cxn modelId="{B98252CA-14CF-954C-958E-463381CF2BDF}" type="presParOf" srcId="{E38A5EE4-31E6-834E-B141-158110C992E3}" destId="{D491536E-1D82-384A-83A6-89E793160B13}" srcOrd="0" destOrd="0" presId="urn:microsoft.com/office/officeart/2005/8/layout/orgChart1"/>
    <dgm:cxn modelId="{EAF3A622-E5C9-C441-A52C-514DF9ED5EA0}" type="presParOf" srcId="{D491536E-1D82-384A-83A6-89E793160B13}" destId="{A2982A66-EFDB-954B-8BC1-55EA4AB9289C}" srcOrd="0" destOrd="0" presId="urn:microsoft.com/office/officeart/2005/8/layout/orgChart1"/>
    <dgm:cxn modelId="{25D75977-0E1B-6447-B333-3DFADAF6581D}" type="presParOf" srcId="{D491536E-1D82-384A-83A6-89E793160B13}" destId="{DD823B94-174A-A042-AB6F-4D5D0F3C88F2}" srcOrd="1" destOrd="0" presId="urn:microsoft.com/office/officeart/2005/8/layout/orgChart1"/>
    <dgm:cxn modelId="{B975FFBA-AFA3-2446-80FA-9C9989758F5E}" type="presParOf" srcId="{E38A5EE4-31E6-834E-B141-158110C992E3}" destId="{A9C723B1-E06E-BA49-A11C-6ABEE5A1EF35}" srcOrd="1" destOrd="0" presId="urn:microsoft.com/office/officeart/2005/8/layout/orgChart1"/>
    <dgm:cxn modelId="{914C0D3D-5A44-4B4E-95E7-10674CA79A0C}" type="presParOf" srcId="{E38A5EE4-31E6-834E-B141-158110C992E3}" destId="{B2447C4A-3714-2F40-97CA-0A6A8CBFE65A}" srcOrd="2" destOrd="0" presId="urn:microsoft.com/office/officeart/2005/8/layout/orgChart1"/>
    <dgm:cxn modelId="{CA468849-E04B-7441-8EF1-87B73167034A}" type="presParOf" srcId="{8C61FEA6-1116-404E-8E49-76DF5D4C1F27}" destId="{1292FB40-9267-1E4B-8168-D7F48C46102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6E8987-9E97-D64D-A736-3283E354DE9D}"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E2F1D787-C072-C440-8015-A8DDEED00BEA}">
      <dgm:prSet phldrT="[Text]"/>
      <dgm:spPr/>
      <dgm:t>
        <a:bodyPr/>
        <a:lstStyle/>
        <a:p>
          <a:r>
            <a:rPr lang="en-US" dirty="0" smtClean="0"/>
            <a:t>Business Needs </a:t>
          </a:r>
          <a:endParaRPr lang="en-US" dirty="0"/>
        </a:p>
      </dgm:t>
    </dgm:pt>
    <dgm:pt modelId="{166680DF-8993-B94B-B65F-0E0D4E232569}" type="parTrans" cxnId="{E738C535-1CC2-CC4D-BCA2-C8426885A59D}">
      <dgm:prSet/>
      <dgm:spPr/>
      <dgm:t>
        <a:bodyPr/>
        <a:lstStyle/>
        <a:p>
          <a:endParaRPr lang="en-US"/>
        </a:p>
      </dgm:t>
    </dgm:pt>
    <dgm:pt modelId="{DF1B947B-7706-3B43-8B41-687E25C5D438}" type="sibTrans" cxnId="{E738C535-1CC2-CC4D-BCA2-C8426885A59D}">
      <dgm:prSet/>
      <dgm:spPr/>
      <dgm:t>
        <a:bodyPr/>
        <a:lstStyle/>
        <a:p>
          <a:endParaRPr lang="en-US"/>
        </a:p>
      </dgm:t>
    </dgm:pt>
    <dgm:pt modelId="{2D136D3A-6F45-4240-83F9-BCD755CB7595}">
      <dgm:prSet phldrT="[Text]"/>
      <dgm:spPr/>
      <dgm:t>
        <a:bodyPr/>
        <a:lstStyle/>
        <a:p>
          <a:r>
            <a:rPr lang="en-US" dirty="0" smtClean="0"/>
            <a:t>Competencies</a:t>
          </a:r>
          <a:endParaRPr lang="en-US" dirty="0"/>
        </a:p>
      </dgm:t>
    </dgm:pt>
    <dgm:pt modelId="{22F70A89-5A12-4743-8C94-7A0D70465988}" type="parTrans" cxnId="{4602ED30-7A5B-E844-959E-6ECE5BFB5C90}">
      <dgm:prSet/>
      <dgm:spPr/>
      <dgm:t>
        <a:bodyPr/>
        <a:lstStyle/>
        <a:p>
          <a:endParaRPr lang="en-US" dirty="0"/>
        </a:p>
      </dgm:t>
    </dgm:pt>
    <dgm:pt modelId="{A4C27A45-E84E-1D47-863E-82EFE9AA29B5}" type="sibTrans" cxnId="{4602ED30-7A5B-E844-959E-6ECE5BFB5C90}">
      <dgm:prSet/>
      <dgm:spPr/>
      <dgm:t>
        <a:bodyPr/>
        <a:lstStyle/>
        <a:p>
          <a:endParaRPr lang="en-US"/>
        </a:p>
      </dgm:t>
    </dgm:pt>
    <dgm:pt modelId="{FA2DDBCE-161E-7C41-A14E-599B635C05A3}">
      <dgm:prSet phldrT="[Text]"/>
      <dgm:spPr/>
      <dgm:t>
        <a:bodyPr/>
        <a:lstStyle/>
        <a:p>
          <a:r>
            <a:rPr lang="en-US" dirty="0" smtClean="0"/>
            <a:t>Learning Goals/Outcomes</a:t>
          </a:r>
          <a:endParaRPr lang="en-US" dirty="0"/>
        </a:p>
      </dgm:t>
    </dgm:pt>
    <dgm:pt modelId="{8BA71F38-E770-E142-841A-592E30D7ECE4}" type="parTrans" cxnId="{2AAEF412-762C-4D4D-94DF-B5E0A3A78BBD}">
      <dgm:prSet/>
      <dgm:spPr/>
      <dgm:t>
        <a:bodyPr/>
        <a:lstStyle/>
        <a:p>
          <a:endParaRPr lang="en-US" dirty="0"/>
        </a:p>
      </dgm:t>
    </dgm:pt>
    <dgm:pt modelId="{F1441E8F-4CE8-B049-854C-5382E2B77E92}" type="sibTrans" cxnId="{2AAEF412-762C-4D4D-94DF-B5E0A3A78BBD}">
      <dgm:prSet/>
      <dgm:spPr/>
      <dgm:t>
        <a:bodyPr/>
        <a:lstStyle/>
        <a:p>
          <a:endParaRPr lang="en-US"/>
        </a:p>
      </dgm:t>
    </dgm:pt>
    <dgm:pt modelId="{9307E484-56A0-784E-AB6E-59B88549A6B8}">
      <dgm:prSet phldrT="[Text]"/>
      <dgm:spPr/>
      <dgm:t>
        <a:bodyPr/>
        <a:lstStyle/>
        <a:p>
          <a:r>
            <a:rPr lang="en-US" dirty="0" smtClean="0"/>
            <a:t>What performance will meet business needs?</a:t>
          </a:r>
          <a:endParaRPr lang="en-US" dirty="0"/>
        </a:p>
      </dgm:t>
    </dgm:pt>
    <dgm:pt modelId="{87D6DE9A-1E7B-F743-8331-0D04E1994D93}" type="parTrans" cxnId="{B531BD53-8DD4-9446-925B-B5B8880E64F9}">
      <dgm:prSet/>
      <dgm:spPr/>
      <dgm:t>
        <a:bodyPr/>
        <a:lstStyle/>
        <a:p>
          <a:endParaRPr lang="en-US"/>
        </a:p>
      </dgm:t>
    </dgm:pt>
    <dgm:pt modelId="{0D3BDA4B-CE50-EE4A-957C-739BC0431DBA}" type="sibTrans" cxnId="{B531BD53-8DD4-9446-925B-B5B8880E64F9}">
      <dgm:prSet/>
      <dgm:spPr/>
      <dgm:t>
        <a:bodyPr/>
        <a:lstStyle/>
        <a:p>
          <a:endParaRPr lang="en-US"/>
        </a:p>
      </dgm:t>
    </dgm:pt>
    <dgm:pt modelId="{8B4F47EF-6865-4B46-BE5B-EA5BC9BC6348}">
      <dgm:prSet phldrT="[Text]"/>
      <dgm:spPr/>
      <dgm:t>
        <a:bodyPr/>
        <a:lstStyle/>
        <a:p>
          <a:r>
            <a:rPr lang="en-US" dirty="0" smtClean="0"/>
            <a:t>Which knowledge, skills and attitude will enable performance to meet business needs </a:t>
          </a:r>
        </a:p>
        <a:p>
          <a:endParaRPr lang="en-US" dirty="0"/>
        </a:p>
      </dgm:t>
    </dgm:pt>
    <dgm:pt modelId="{9E4D3B6F-BDBC-5E4D-817A-56094C33A088}" type="parTrans" cxnId="{4AF1BC25-A0FB-B848-8412-5B1654E6F77C}">
      <dgm:prSet/>
      <dgm:spPr/>
      <dgm:t>
        <a:bodyPr/>
        <a:lstStyle/>
        <a:p>
          <a:endParaRPr lang="en-US"/>
        </a:p>
      </dgm:t>
    </dgm:pt>
    <dgm:pt modelId="{E812A4BD-AB28-BE48-B607-6730A9107918}" type="sibTrans" cxnId="{4AF1BC25-A0FB-B848-8412-5B1654E6F77C}">
      <dgm:prSet/>
      <dgm:spPr/>
      <dgm:t>
        <a:bodyPr/>
        <a:lstStyle/>
        <a:p>
          <a:endParaRPr lang="en-US"/>
        </a:p>
      </dgm:t>
    </dgm:pt>
    <dgm:pt modelId="{22082573-53AA-E34D-8AAB-7F7E51A9558E}">
      <dgm:prSet phldrT="[Text]"/>
      <dgm:spPr/>
      <dgm:t>
        <a:bodyPr/>
        <a:lstStyle/>
        <a:p>
          <a:r>
            <a:rPr lang="en-US" dirty="0" smtClean="0"/>
            <a:t>Performance</a:t>
          </a:r>
          <a:endParaRPr lang="en-US" dirty="0"/>
        </a:p>
      </dgm:t>
    </dgm:pt>
    <dgm:pt modelId="{8851C578-8391-A14E-B154-46426AAB0816}" type="parTrans" cxnId="{91314ED0-5A24-D943-BD81-3BFF708C05C5}">
      <dgm:prSet/>
      <dgm:spPr/>
      <dgm:t>
        <a:bodyPr/>
        <a:lstStyle/>
        <a:p>
          <a:endParaRPr lang="en-US" dirty="0"/>
        </a:p>
      </dgm:t>
    </dgm:pt>
    <dgm:pt modelId="{B3C12904-A4AE-614F-B593-AC81C93F7E48}" type="sibTrans" cxnId="{91314ED0-5A24-D943-BD81-3BFF708C05C5}">
      <dgm:prSet/>
      <dgm:spPr/>
      <dgm:t>
        <a:bodyPr/>
        <a:lstStyle/>
        <a:p>
          <a:endParaRPr lang="en-US"/>
        </a:p>
      </dgm:t>
    </dgm:pt>
    <dgm:pt modelId="{FAD2FAE2-7C4F-1E49-A0DC-CE09F7CEE692}">
      <dgm:prSet phldrT="[Text]"/>
      <dgm:spPr/>
      <dgm:t>
        <a:bodyPr/>
        <a:lstStyle/>
        <a:p>
          <a:r>
            <a:rPr lang="en-US" dirty="0" smtClean="0"/>
            <a:t>What is is the challenge/opportunity?</a:t>
          </a:r>
          <a:endParaRPr lang="en-US" dirty="0"/>
        </a:p>
      </dgm:t>
    </dgm:pt>
    <dgm:pt modelId="{14913AC4-3FD0-4D4C-9F82-D90263E4E3A8}" type="sibTrans" cxnId="{1C413E31-2B97-FD47-A694-44879621536C}">
      <dgm:prSet/>
      <dgm:spPr/>
      <dgm:t>
        <a:bodyPr/>
        <a:lstStyle/>
        <a:p>
          <a:endParaRPr lang="en-US"/>
        </a:p>
      </dgm:t>
    </dgm:pt>
    <dgm:pt modelId="{04E81BAB-B360-9641-A714-B46B62A7A723}" type="parTrans" cxnId="{1C413E31-2B97-FD47-A694-44879621536C}">
      <dgm:prSet/>
      <dgm:spPr/>
      <dgm:t>
        <a:bodyPr/>
        <a:lstStyle/>
        <a:p>
          <a:endParaRPr lang="en-US"/>
        </a:p>
      </dgm:t>
    </dgm:pt>
    <dgm:pt modelId="{AA5BC193-E7C1-714B-ABA4-634294C50C2D}">
      <dgm:prSet phldrT="[Text]"/>
      <dgm:spPr/>
      <dgm:t>
        <a:bodyPr/>
        <a:lstStyle/>
        <a:p>
          <a:r>
            <a:rPr lang="en-US" dirty="0" smtClean="0"/>
            <a:t>Which objectives will ensure learners are competent to meet business needs?</a:t>
          </a:r>
        </a:p>
        <a:p>
          <a:endParaRPr lang="en-US" dirty="0"/>
        </a:p>
      </dgm:t>
    </dgm:pt>
    <dgm:pt modelId="{8D2E7EF3-F4A6-804C-99C8-C3DB7D7A94F5}" type="parTrans" cxnId="{2D0992F1-9A81-B94C-B845-B745886C2465}">
      <dgm:prSet/>
      <dgm:spPr/>
      <dgm:t>
        <a:bodyPr/>
        <a:lstStyle/>
        <a:p>
          <a:endParaRPr lang="en-US"/>
        </a:p>
      </dgm:t>
    </dgm:pt>
    <dgm:pt modelId="{E2BDC638-2E58-6C41-BC58-553547E0CA80}" type="sibTrans" cxnId="{2D0992F1-9A81-B94C-B845-B745886C2465}">
      <dgm:prSet/>
      <dgm:spPr/>
      <dgm:t>
        <a:bodyPr/>
        <a:lstStyle/>
        <a:p>
          <a:endParaRPr lang="en-US"/>
        </a:p>
      </dgm:t>
    </dgm:pt>
    <dgm:pt modelId="{4AFC9364-A4E0-C643-84EB-1BE013699CD2}" type="pres">
      <dgm:prSet presAssocID="{406E8987-9E97-D64D-A736-3283E354DE9D}" presName="mainComposite" presStyleCnt="0">
        <dgm:presLayoutVars>
          <dgm:chPref val="1"/>
          <dgm:dir/>
          <dgm:animOne val="branch"/>
          <dgm:animLvl val="lvl"/>
          <dgm:resizeHandles val="exact"/>
        </dgm:presLayoutVars>
      </dgm:prSet>
      <dgm:spPr/>
      <dgm:t>
        <a:bodyPr/>
        <a:lstStyle/>
        <a:p>
          <a:endParaRPr lang="en-US"/>
        </a:p>
      </dgm:t>
    </dgm:pt>
    <dgm:pt modelId="{159A4E07-FE90-484F-A19E-CB2D413CD736}" type="pres">
      <dgm:prSet presAssocID="{406E8987-9E97-D64D-A736-3283E354DE9D}" presName="hierFlow" presStyleCnt="0"/>
      <dgm:spPr/>
    </dgm:pt>
    <dgm:pt modelId="{FB653966-2FA0-094F-8B59-0C61CF230777}" type="pres">
      <dgm:prSet presAssocID="{406E8987-9E97-D64D-A736-3283E354DE9D}" presName="firstBuf" presStyleCnt="0"/>
      <dgm:spPr/>
    </dgm:pt>
    <dgm:pt modelId="{D4A952BD-0A18-634B-9AB0-FC678F6C7212}" type="pres">
      <dgm:prSet presAssocID="{406E8987-9E97-D64D-A736-3283E354DE9D}" presName="hierChild1" presStyleCnt="0">
        <dgm:presLayoutVars>
          <dgm:chPref val="1"/>
          <dgm:animOne val="branch"/>
          <dgm:animLvl val="lvl"/>
        </dgm:presLayoutVars>
      </dgm:prSet>
      <dgm:spPr/>
    </dgm:pt>
    <dgm:pt modelId="{C46FE6D4-F7E6-9047-951C-EA0B8AB20581}" type="pres">
      <dgm:prSet presAssocID="{E2F1D787-C072-C440-8015-A8DDEED00BEA}" presName="Name14" presStyleCnt="0"/>
      <dgm:spPr/>
    </dgm:pt>
    <dgm:pt modelId="{6E594D6D-1DB0-CA46-9E63-6C7CC0090668}" type="pres">
      <dgm:prSet presAssocID="{E2F1D787-C072-C440-8015-A8DDEED00BEA}" presName="level1Shape" presStyleLbl="node0" presStyleIdx="0" presStyleCnt="1">
        <dgm:presLayoutVars>
          <dgm:chPref val="3"/>
        </dgm:presLayoutVars>
      </dgm:prSet>
      <dgm:spPr/>
      <dgm:t>
        <a:bodyPr/>
        <a:lstStyle/>
        <a:p>
          <a:endParaRPr lang="en-US"/>
        </a:p>
      </dgm:t>
    </dgm:pt>
    <dgm:pt modelId="{50B48457-4476-0840-A285-93C64089F550}" type="pres">
      <dgm:prSet presAssocID="{E2F1D787-C072-C440-8015-A8DDEED00BEA}" presName="hierChild2" presStyleCnt="0"/>
      <dgm:spPr/>
    </dgm:pt>
    <dgm:pt modelId="{6F3C5A5C-B264-0C4C-B0A3-936DFCAB03A8}" type="pres">
      <dgm:prSet presAssocID="{8851C578-8391-A14E-B154-46426AAB0816}" presName="Name19" presStyleLbl="parChTrans1D2" presStyleIdx="0" presStyleCnt="1"/>
      <dgm:spPr/>
      <dgm:t>
        <a:bodyPr/>
        <a:lstStyle/>
        <a:p>
          <a:endParaRPr lang="en-US"/>
        </a:p>
      </dgm:t>
    </dgm:pt>
    <dgm:pt modelId="{6B1ED106-4476-344A-AEC9-1B3D24FA29F4}" type="pres">
      <dgm:prSet presAssocID="{22082573-53AA-E34D-8AAB-7F7E51A9558E}" presName="Name21" presStyleCnt="0"/>
      <dgm:spPr/>
    </dgm:pt>
    <dgm:pt modelId="{ECD42C31-DB7A-374E-AA11-B27393C0F942}" type="pres">
      <dgm:prSet presAssocID="{22082573-53AA-E34D-8AAB-7F7E51A9558E}" presName="level2Shape" presStyleLbl="node2" presStyleIdx="0" presStyleCnt="1"/>
      <dgm:spPr/>
      <dgm:t>
        <a:bodyPr/>
        <a:lstStyle/>
        <a:p>
          <a:endParaRPr lang="en-US"/>
        </a:p>
      </dgm:t>
    </dgm:pt>
    <dgm:pt modelId="{993B3370-41B8-E741-8570-1B8F3B4FD5C6}" type="pres">
      <dgm:prSet presAssocID="{22082573-53AA-E34D-8AAB-7F7E51A9558E}" presName="hierChild3" presStyleCnt="0"/>
      <dgm:spPr/>
    </dgm:pt>
    <dgm:pt modelId="{F3AF14F0-40F3-4648-83BD-A0F97C605028}" type="pres">
      <dgm:prSet presAssocID="{22F70A89-5A12-4743-8C94-7A0D70465988}" presName="Name19" presStyleLbl="parChTrans1D3" presStyleIdx="0" presStyleCnt="1"/>
      <dgm:spPr/>
      <dgm:t>
        <a:bodyPr/>
        <a:lstStyle/>
        <a:p>
          <a:endParaRPr lang="en-US"/>
        </a:p>
      </dgm:t>
    </dgm:pt>
    <dgm:pt modelId="{2ACC61DF-D5C8-794C-B848-30395E240F35}" type="pres">
      <dgm:prSet presAssocID="{2D136D3A-6F45-4240-83F9-BCD755CB7595}" presName="Name21" presStyleCnt="0"/>
      <dgm:spPr/>
    </dgm:pt>
    <dgm:pt modelId="{ABE6B1BA-D55D-8048-9045-2B92E2D4D4EB}" type="pres">
      <dgm:prSet presAssocID="{2D136D3A-6F45-4240-83F9-BCD755CB7595}" presName="level2Shape" presStyleLbl="node3" presStyleIdx="0" presStyleCnt="1"/>
      <dgm:spPr/>
      <dgm:t>
        <a:bodyPr/>
        <a:lstStyle/>
        <a:p>
          <a:endParaRPr lang="en-US"/>
        </a:p>
      </dgm:t>
    </dgm:pt>
    <dgm:pt modelId="{28130A75-71D4-6946-91A7-39D3E5635EBF}" type="pres">
      <dgm:prSet presAssocID="{2D136D3A-6F45-4240-83F9-BCD755CB7595}" presName="hierChild3" presStyleCnt="0"/>
      <dgm:spPr/>
    </dgm:pt>
    <dgm:pt modelId="{42B28CF1-1210-E34C-8C5D-C36998719002}" type="pres">
      <dgm:prSet presAssocID="{8BA71F38-E770-E142-841A-592E30D7ECE4}" presName="Name19" presStyleLbl="parChTrans1D4" presStyleIdx="0" presStyleCnt="1"/>
      <dgm:spPr/>
      <dgm:t>
        <a:bodyPr/>
        <a:lstStyle/>
        <a:p>
          <a:endParaRPr lang="en-US"/>
        </a:p>
      </dgm:t>
    </dgm:pt>
    <dgm:pt modelId="{4CC5A917-F7F8-9046-914D-EF2859338672}" type="pres">
      <dgm:prSet presAssocID="{FA2DDBCE-161E-7C41-A14E-599B635C05A3}" presName="Name21" presStyleCnt="0"/>
      <dgm:spPr/>
    </dgm:pt>
    <dgm:pt modelId="{501D165A-D685-8945-B1CD-67E5E1C5CDBD}" type="pres">
      <dgm:prSet presAssocID="{FA2DDBCE-161E-7C41-A14E-599B635C05A3}" presName="level2Shape" presStyleLbl="node4" presStyleIdx="0" presStyleCnt="1"/>
      <dgm:spPr/>
      <dgm:t>
        <a:bodyPr/>
        <a:lstStyle/>
        <a:p>
          <a:endParaRPr lang="en-US"/>
        </a:p>
      </dgm:t>
    </dgm:pt>
    <dgm:pt modelId="{3BD620CA-CA36-C945-99FB-055422126B23}" type="pres">
      <dgm:prSet presAssocID="{FA2DDBCE-161E-7C41-A14E-599B635C05A3}" presName="hierChild3" presStyleCnt="0"/>
      <dgm:spPr/>
    </dgm:pt>
    <dgm:pt modelId="{C1A0CF4E-8C68-EB49-AC85-710E71ABAEED}" type="pres">
      <dgm:prSet presAssocID="{406E8987-9E97-D64D-A736-3283E354DE9D}" presName="bgShapesFlow" presStyleCnt="0"/>
      <dgm:spPr/>
    </dgm:pt>
    <dgm:pt modelId="{C73D9BBC-C2AA-2C42-B73A-7BC24E49903E}" type="pres">
      <dgm:prSet presAssocID="{FAD2FAE2-7C4F-1E49-A0DC-CE09F7CEE692}" presName="rectComp" presStyleCnt="0"/>
      <dgm:spPr/>
    </dgm:pt>
    <dgm:pt modelId="{D3B14A48-3EFE-2141-BFC6-0EC0E972772F}" type="pres">
      <dgm:prSet presAssocID="{FAD2FAE2-7C4F-1E49-A0DC-CE09F7CEE692}" presName="bgRect" presStyleLbl="bgShp" presStyleIdx="0" presStyleCnt="4"/>
      <dgm:spPr/>
      <dgm:t>
        <a:bodyPr/>
        <a:lstStyle/>
        <a:p>
          <a:endParaRPr lang="en-US"/>
        </a:p>
      </dgm:t>
    </dgm:pt>
    <dgm:pt modelId="{C6E0325F-B735-5C4E-A64E-26507B0D47E6}" type="pres">
      <dgm:prSet presAssocID="{FAD2FAE2-7C4F-1E49-A0DC-CE09F7CEE692}" presName="bgRectTx" presStyleLbl="bgShp" presStyleIdx="0" presStyleCnt="4">
        <dgm:presLayoutVars>
          <dgm:bulletEnabled val="1"/>
        </dgm:presLayoutVars>
      </dgm:prSet>
      <dgm:spPr/>
      <dgm:t>
        <a:bodyPr/>
        <a:lstStyle/>
        <a:p>
          <a:endParaRPr lang="en-US"/>
        </a:p>
      </dgm:t>
    </dgm:pt>
    <dgm:pt modelId="{3F16B21F-B9BC-E841-86A2-D7722C68EFDC}" type="pres">
      <dgm:prSet presAssocID="{FAD2FAE2-7C4F-1E49-A0DC-CE09F7CEE692}" presName="spComp" presStyleCnt="0"/>
      <dgm:spPr/>
    </dgm:pt>
    <dgm:pt modelId="{DBD81583-1B9F-894B-B4D3-C6F9C62CA807}" type="pres">
      <dgm:prSet presAssocID="{FAD2FAE2-7C4F-1E49-A0DC-CE09F7CEE692}" presName="vSp" presStyleCnt="0"/>
      <dgm:spPr/>
    </dgm:pt>
    <dgm:pt modelId="{C337614D-0101-C840-B2C6-3D89CB5BD549}" type="pres">
      <dgm:prSet presAssocID="{9307E484-56A0-784E-AB6E-59B88549A6B8}" presName="rectComp" presStyleCnt="0"/>
      <dgm:spPr/>
    </dgm:pt>
    <dgm:pt modelId="{C5203555-4B99-2540-9959-1D26058F4598}" type="pres">
      <dgm:prSet presAssocID="{9307E484-56A0-784E-AB6E-59B88549A6B8}" presName="bgRect" presStyleLbl="bgShp" presStyleIdx="1" presStyleCnt="4"/>
      <dgm:spPr/>
      <dgm:t>
        <a:bodyPr/>
        <a:lstStyle/>
        <a:p>
          <a:endParaRPr lang="en-US"/>
        </a:p>
      </dgm:t>
    </dgm:pt>
    <dgm:pt modelId="{5CDED7F7-939E-5F41-B4A9-FDED9A1E56D9}" type="pres">
      <dgm:prSet presAssocID="{9307E484-56A0-784E-AB6E-59B88549A6B8}" presName="bgRectTx" presStyleLbl="bgShp" presStyleIdx="1" presStyleCnt="4">
        <dgm:presLayoutVars>
          <dgm:bulletEnabled val="1"/>
        </dgm:presLayoutVars>
      </dgm:prSet>
      <dgm:spPr/>
      <dgm:t>
        <a:bodyPr/>
        <a:lstStyle/>
        <a:p>
          <a:endParaRPr lang="en-US"/>
        </a:p>
      </dgm:t>
    </dgm:pt>
    <dgm:pt modelId="{059C32E5-44C1-1742-8EFE-8D0DEA905583}" type="pres">
      <dgm:prSet presAssocID="{9307E484-56A0-784E-AB6E-59B88549A6B8}" presName="spComp" presStyleCnt="0"/>
      <dgm:spPr/>
    </dgm:pt>
    <dgm:pt modelId="{36E92A3F-5B61-7748-ABC8-394BCC24DE9D}" type="pres">
      <dgm:prSet presAssocID="{9307E484-56A0-784E-AB6E-59B88549A6B8}" presName="vSp" presStyleCnt="0"/>
      <dgm:spPr/>
    </dgm:pt>
    <dgm:pt modelId="{D2E14CAE-1F29-4C4F-AB24-B46AE83A13CE}" type="pres">
      <dgm:prSet presAssocID="{8B4F47EF-6865-4B46-BE5B-EA5BC9BC6348}" presName="rectComp" presStyleCnt="0"/>
      <dgm:spPr/>
    </dgm:pt>
    <dgm:pt modelId="{97281197-D714-9A48-818B-F7244F39B778}" type="pres">
      <dgm:prSet presAssocID="{8B4F47EF-6865-4B46-BE5B-EA5BC9BC6348}" presName="bgRect" presStyleLbl="bgShp" presStyleIdx="2" presStyleCnt="4" custLinFactNeighborX="-11940" custLinFactNeighborY="135"/>
      <dgm:spPr/>
      <dgm:t>
        <a:bodyPr/>
        <a:lstStyle/>
        <a:p>
          <a:endParaRPr lang="en-US"/>
        </a:p>
      </dgm:t>
    </dgm:pt>
    <dgm:pt modelId="{85A0D53C-1722-0448-A79B-38E41FCB43CA}" type="pres">
      <dgm:prSet presAssocID="{8B4F47EF-6865-4B46-BE5B-EA5BC9BC6348}" presName="bgRectTx" presStyleLbl="bgShp" presStyleIdx="2" presStyleCnt="4">
        <dgm:presLayoutVars>
          <dgm:bulletEnabled val="1"/>
        </dgm:presLayoutVars>
      </dgm:prSet>
      <dgm:spPr/>
      <dgm:t>
        <a:bodyPr/>
        <a:lstStyle/>
        <a:p>
          <a:endParaRPr lang="en-US"/>
        </a:p>
      </dgm:t>
    </dgm:pt>
    <dgm:pt modelId="{550FCFCC-A635-6145-95FA-0F155293201B}" type="pres">
      <dgm:prSet presAssocID="{8B4F47EF-6865-4B46-BE5B-EA5BC9BC6348}" presName="spComp" presStyleCnt="0"/>
      <dgm:spPr/>
    </dgm:pt>
    <dgm:pt modelId="{2FFCC678-643B-7840-A50F-3CD9204B4CE3}" type="pres">
      <dgm:prSet presAssocID="{8B4F47EF-6865-4B46-BE5B-EA5BC9BC6348}" presName="vSp" presStyleCnt="0"/>
      <dgm:spPr/>
    </dgm:pt>
    <dgm:pt modelId="{8EF05667-E468-EA43-9B95-858790BBB8B9}" type="pres">
      <dgm:prSet presAssocID="{AA5BC193-E7C1-714B-ABA4-634294C50C2D}" presName="rectComp" presStyleCnt="0"/>
      <dgm:spPr/>
    </dgm:pt>
    <dgm:pt modelId="{AFB41A1E-10F1-1241-AF5A-C4181305D183}" type="pres">
      <dgm:prSet presAssocID="{AA5BC193-E7C1-714B-ABA4-634294C50C2D}" presName="bgRect" presStyleLbl="bgShp" presStyleIdx="3" presStyleCnt="4" custLinFactNeighborX="-11940" custLinFactNeighborY="135"/>
      <dgm:spPr/>
      <dgm:t>
        <a:bodyPr/>
        <a:lstStyle/>
        <a:p>
          <a:endParaRPr lang="en-US"/>
        </a:p>
      </dgm:t>
    </dgm:pt>
    <dgm:pt modelId="{225C2211-093C-6948-9973-31041657479E}" type="pres">
      <dgm:prSet presAssocID="{AA5BC193-E7C1-714B-ABA4-634294C50C2D}" presName="bgRectTx" presStyleLbl="bgShp" presStyleIdx="3" presStyleCnt="4">
        <dgm:presLayoutVars>
          <dgm:bulletEnabled val="1"/>
        </dgm:presLayoutVars>
      </dgm:prSet>
      <dgm:spPr/>
      <dgm:t>
        <a:bodyPr/>
        <a:lstStyle/>
        <a:p>
          <a:endParaRPr lang="en-US"/>
        </a:p>
      </dgm:t>
    </dgm:pt>
  </dgm:ptLst>
  <dgm:cxnLst>
    <dgm:cxn modelId="{C87517B4-F3C0-6A47-90AE-1473034263E6}" type="presOf" srcId="{8B4F47EF-6865-4B46-BE5B-EA5BC9BC6348}" destId="{85A0D53C-1722-0448-A79B-38E41FCB43CA}" srcOrd="1" destOrd="0" presId="urn:microsoft.com/office/officeart/2005/8/layout/hierarchy6"/>
    <dgm:cxn modelId="{E738C535-1CC2-CC4D-BCA2-C8426885A59D}" srcId="{406E8987-9E97-D64D-A736-3283E354DE9D}" destId="{E2F1D787-C072-C440-8015-A8DDEED00BEA}" srcOrd="0" destOrd="0" parTransId="{166680DF-8993-B94B-B65F-0E0D4E232569}" sibTransId="{DF1B947B-7706-3B43-8B41-687E25C5D438}"/>
    <dgm:cxn modelId="{02F33B95-82F1-7D4C-B107-A6B7C2D06972}" type="presOf" srcId="{AA5BC193-E7C1-714B-ABA4-634294C50C2D}" destId="{AFB41A1E-10F1-1241-AF5A-C4181305D183}" srcOrd="0" destOrd="0" presId="urn:microsoft.com/office/officeart/2005/8/layout/hierarchy6"/>
    <dgm:cxn modelId="{3BC966D3-A932-FB4D-AB7F-4111BBEEED23}" type="presOf" srcId="{AA5BC193-E7C1-714B-ABA4-634294C50C2D}" destId="{225C2211-093C-6948-9973-31041657479E}" srcOrd="1" destOrd="0" presId="urn:microsoft.com/office/officeart/2005/8/layout/hierarchy6"/>
    <dgm:cxn modelId="{2D0992F1-9A81-B94C-B845-B745886C2465}" srcId="{406E8987-9E97-D64D-A736-3283E354DE9D}" destId="{AA5BC193-E7C1-714B-ABA4-634294C50C2D}" srcOrd="4" destOrd="0" parTransId="{8D2E7EF3-F4A6-804C-99C8-C3DB7D7A94F5}" sibTransId="{E2BDC638-2E58-6C41-BC58-553547E0CA80}"/>
    <dgm:cxn modelId="{4602ED30-7A5B-E844-959E-6ECE5BFB5C90}" srcId="{22082573-53AA-E34D-8AAB-7F7E51A9558E}" destId="{2D136D3A-6F45-4240-83F9-BCD755CB7595}" srcOrd="0" destOrd="0" parTransId="{22F70A89-5A12-4743-8C94-7A0D70465988}" sibTransId="{A4C27A45-E84E-1D47-863E-82EFE9AA29B5}"/>
    <dgm:cxn modelId="{B531BD53-8DD4-9446-925B-B5B8880E64F9}" srcId="{406E8987-9E97-D64D-A736-3283E354DE9D}" destId="{9307E484-56A0-784E-AB6E-59B88549A6B8}" srcOrd="2" destOrd="0" parTransId="{87D6DE9A-1E7B-F743-8331-0D04E1994D93}" sibTransId="{0D3BDA4B-CE50-EE4A-957C-739BC0431DBA}"/>
    <dgm:cxn modelId="{1DCCE074-27F8-144C-847C-1ACBF2BF1D3C}" type="presOf" srcId="{9307E484-56A0-784E-AB6E-59B88549A6B8}" destId="{5CDED7F7-939E-5F41-B4A9-FDED9A1E56D9}" srcOrd="1" destOrd="0" presId="urn:microsoft.com/office/officeart/2005/8/layout/hierarchy6"/>
    <dgm:cxn modelId="{BDE4AD24-6EBA-3C46-9DB0-918697A6D532}" type="presOf" srcId="{8BA71F38-E770-E142-841A-592E30D7ECE4}" destId="{42B28CF1-1210-E34C-8C5D-C36998719002}" srcOrd="0" destOrd="0" presId="urn:microsoft.com/office/officeart/2005/8/layout/hierarchy6"/>
    <dgm:cxn modelId="{D4FD52B0-F13C-A84C-8BD5-7B23715ED5C6}" type="presOf" srcId="{22F70A89-5A12-4743-8C94-7A0D70465988}" destId="{F3AF14F0-40F3-4648-83BD-A0F97C605028}" srcOrd="0" destOrd="0" presId="urn:microsoft.com/office/officeart/2005/8/layout/hierarchy6"/>
    <dgm:cxn modelId="{E7A9320D-B038-E148-80C4-547D42FF3EBE}" type="presOf" srcId="{FA2DDBCE-161E-7C41-A14E-599B635C05A3}" destId="{501D165A-D685-8945-B1CD-67E5E1C5CDBD}" srcOrd="0" destOrd="0" presId="urn:microsoft.com/office/officeart/2005/8/layout/hierarchy6"/>
    <dgm:cxn modelId="{2AAEF412-762C-4D4D-94DF-B5E0A3A78BBD}" srcId="{2D136D3A-6F45-4240-83F9-BCD755CB7595}" destId="{FA2DDBCE-161E-7C41-A14E-599B635C05A3}" srcOrd="0" destOrd="0" parTransId="{8BA71F38-E770-E142-841A-592E30D7ECE4}" sibTransId="{F1441E8F-4CE8-B049-854C-5382E2B77E92}"/>
    <dgm:cxn modelId="{1C413E31-2B97-FD47-A694-44879621536C}" srcId="{406E8987-9E97-D64D-A736-3283E354DE9D}" destId="{FAD2FAE2-7C4F-1E49-A0DC-CE09F7CEE692}" srcOrd="1" destOrd="0" parTransId="{04E81BAB-B360-9641-A714-B46B62A7A723}" sibTransId="{14913AC4-3FD0-4D4C-9F82-D90263E4E3A8}"/>
    <dgm:cxn modelId="{91314ED0-5A24-D943-BD81-3BFF708C05C5}" srcId="{E2F1D787-C072-C440-8015-A8DDEED00BEA}" destId="{22082573-53AA-E34D-8AAB-7F7E51A9558E}" srcOrd="0" destOrd="0" parTransId="{8851C578-8391-A14E-B154-46426AAB0816}" sibTransId="{B3C12904-A4AE-614F-B593-AC81C93F7E48}"/>
    <dgm:cxn modelId="{95FA1EBF-D92E-3745-B707-2C67ECAB1570}" type="presOf" srcId="{E2F1D787-C072-C440-8015-A8DDEED00BEA}" destId="{6E594D6D-1DB0-CA46-9E63-6C7CC0090668}" srcOrd="0" destOrd="0" presId="urn:microsoft.com/office/officeart/2005/8/layout/hierarchy6"/>
    <dgm:cxn modelId="{2F1E6ABC-7CD1-7A45-88B7-84F5CC91C13E}" type="presOf" srcId="{406E8987-9E97-D64D-A736-3283E354DE9D}" destId="{4AFC9364-A4E0-C643-84EB-1BE013699CD2}" srcOrd="0" destOrd="0" presId="urn:microsoft.com/office/officeart/2005/8/layout/hierarchy6"/>
    <dgm:cxn modelId="{5B2E56E8-ABF5-DE40-B314-5F9B0F5FF147}" type="presOf" srcId="{8B4F47EF-6865-4B46-BE5B-EA5BC9BC6348}" destId="{97281197-D714-9A48-818B-F7244F39B778}" srcOrd="0" destOrd="0" presId="urn:microsoft.com/office/officeart/2005/8/layout/hierarchy6"/>
    <dgm:cxn modelId="{DD6B9330-69D5-3A4B-B156-07E6F256885A}" type="presOf" srcId="{22082573-53AA-E34D-8AAB-7F7E51A9558E}" destId="{ECD42C31-DB7A-374E-AA11-B27393C0F942}" srcOrd="0" destOrd="0" presId="urn:microsoft.com/office/officeart/2005/8/layout/hierarchy6"/>
    <dgm:cxn modelId="{85048419-E579-1741-958B-FBA8FC3DFC9D}" type="presOf" srcId="{8851C578-8391-A14E-B154-46426AAB0816}" destId="{6F3C5A5C-B264-0C4C-B0A3-936DFCAB03A8}" srcOrd="0" destOrd="0" presId="urn:microsoft.com/office/officeart/2005/8/layout/hierarchy6"/>
    <dgm:cxn modelId="{0131E778-B069-294C-9F5C-4318AFD94019}" type="presOf" srcId="{FAD2FAE2-7C4F-1E49-A0DC-CE09F7CEE692}" destId="{D3B14A48-3EFE-2141-BFC6-0EC0E972772F}" srcOrd="0" destOrd="0" presId="urn:microsoft.com/office/officeart/2005/8/layout/hierarchy6"/>
    <dgm:cxn modelId="{379248F5-E93B-DC43-84C9-A78D69C651CB}" type="presOf" srcId="{2D136D3A-6F45-4240-83F9-BCD755CB7595}" destId="{ABE6B1BA-D55D-8048-9045-2B92E2D4D4EB}" srcOrd="0" destOrd="0" presId="urn:microsoft.com/office/officeart/2005/8/layout/hierarchy6"/>
    <dgm:cxn modelId="{311E165A-4EFA-E343-8AF8-0C5AAD956FC5}" type="presOf" srcId="{FAD2FAE2-7C4F-1E49-A0DC-CE09F7CEE692}" destId="{C6E0325F-B735-5C4E-A64E-26507B0D47E6}" srcOrd="1" destOrd="0" presId="urn:microsoft.com/office/officeart/2005/8/layout/hierarchy6"/>
    <dgm:cxn modelId="{4AF1BC25-A0FB-B848-8412-5B1654E6F77C}" srcId="{406E8987-9E97-D64D-A736-3283E354DE9D}" destId="{8B4F47EF-6865-4B46-BE5B-EA5BC9BC6348}" srcOrd="3" destOrd="0" parTransId="{9E4D3B6F-BDBC-5E4D-817A-56094C33A088}" sibTransId="{E812A4BD-AB28-BE48-B607-6730A9107918}"/>
    <dgm:cxn modelId="{733BC110-8B02-E84F-A5DC-C15BC9CEDD8C}" type="presOf" srcId="{9307E484-56A0-784E-AB6E-59B88549A6B8}" destId="{C5203555-4B99-2540-9959-1D26058F4598}" srcOrd="0" destOrd="0" presId="urn:microsoft.com/office/officeart/2005/8/layout/hierarchy6"/>
    <dgm:cxn modelId="{DC809282-1B03-A941-BB3B-BD3A8DE2709B}" type="presParOf" srcId="{4AFC9364-A4E0-C643-84EB-1BE013699CD2}" destId="{159A4E07-FE90-484F-A19E-CB2D413CD736}" srcOrd="0" destOrd="0" presId="urn:microsoft.com/office/officeart/2005/8/layout/hierarchy6"/>
    <dgm:cxn modelId="{853D7B84-4688-8944-B00D-14F1DCA857C5}" type="presParOf" srcId="{159A4E07-FE90-484F-A19E-CB2D413CD736}" destId="{FB653966-2FA0-094F-8B59-0C61CF230777}" srcOrd="0" destOrd="0" presId="urn:microsoft.com/office/officeart/2005/8/layout/hierarchy6"/>
    <dgm:cxn modelId="{DA706F24-7CA1-A34F-B01C-9F8791850D52}" type="presParOf" srcId="{159A4E07-FE90-484F-A19E-CB2D413CD736}" destId="{D4A952BD-0A18-634B-9AB0-FC678F6C7212}" srcOrd="1" destOrd="0" presId="urn:microsoft.com/office/officeart/2005/8/layout/hierarchy6"/>
    <dgm:cxn modelId="{E44F07B3-8852-1E4D-BD1C-1985F6529034}" type="presParOf" srcId="{D4A952BD-0A18-634B-9AB0-FC678F6C7212}" destId="{C46FE6D4-F7E6-9047-951C-EA0B8AB20581}" srcOrd="0" destOrd="0" presId="urn:microsoft.com/office/officeart/2005/8/layout/hierarchy6"/>
    <dgm:cxn modelId="{4AF6909F-7181-DC49-9E15-4949D2AE7F2A}" type="presParOf" srcId="{C46FE6D4-F7E6-9047-951C-EA0B8AB20581}" destId="{6E594D6D-1DB0-CA46-9E63-6C7CC0090668}" srcOrd="0" destOrd="0" presId="urn:microsoft.com/office/officeart/2005/8/layout/hierarchy6"/>
    <dgm:cxn modelId="{93DA7658-18D3-5240-891F-74BAE465D525}" type="presParOf" srcId="{C46FE6D4-F7E6-9047-951C-EA0B8AB20581}" destId="{50B48457-4476-0840-A285-93C64089F550}" srcOrd="1" destOrd="0" presId="urn:microsoft.com/office/officeart/2005/8/layout/hierarchy6"/>
    <dgm:cxn modelId="{113265F0-B14D-8F45-84B3-03689072858E}" type="presParOf" srcId="{50B48457-4476-0840-A285-93C64089F550}" destId="{6F3C5A5C-B264-0C4C-B0A3-936DFCAB03A8}" srcOrd="0" destOrd="0" presId="urn:microsoft.com/office/officeart/2005/8/layout/hierarchy6"/>
    <dgm:cxn modelId="{F9C13413-0BDC-4C45-BC48-2DA143C5BAA7}" type="presParOf" srcId="{50B48457-4476-0840-A285-93C64089F550}" destId="{6B1ED106-4476-344A-AEC9-1B3D24FA29F4}" srcOrd="1" destOrd="0" presId="urn:microsoft.com/office/officeart/2005/8/layout/hierarchy6"/>
    <dgm:cxn modelId="{A6B415AC-6C48-8046-BD5F-983D9A4F1276}" type="presParOf" srcId="{6B1ED106-4476-344A-AEC9-1B3D24FA29F4}" destId="{ECD42C31-DB7A-374E-AA11-B27393C0F942}" srcOrd="0" destOrd="0" presId="urn:microsoft.com/office/officeart/2005/8/layout/hierarchy6"/>
    <dgm:cxn modelId="{99E03572-7AAA-B443-AA8D-C68B637851FA}" type="presParOf" srcId="{6B1ED106-4476-344A-AEC9-1B3D24FA29F4}" destId="{993B3370-41B8-E741-8570-1B8F3B4FD5C6}" srcOrd="1" destOrd="0" presId="urn:microsoft.com/office/officeart/2005/8/layout/hierarchy6"/>
    <dgm:cxn modelId="{F9AC3E4C-ACB3-914E-8287-C5E24107B465}" type="presParOf" srcId="{993B3370-41B8-E741-8570-1B8F3B4FD5C6}" destId="{F3AF14F0-40F3-4648-83BD-A0F97C605028}" srcOrd="0" destOrd="0" presId="urn:microsoft.com/office/officeart/2005/8/layout/hierarchy6"/>
    <dgm:cxn modelId="{4FC49259-8587-3E43-A1B7-55AC69C5B356}" type="presParOf" srcId="{993B3370-41B8-E741-8570-1B8F3B4FD5C6}" destId="{2ACC61DF-D5C8-794C-B848-30395E240F35}" srcOrd="1" destOrd="0" presId="urn:microsoft.com/office/officeart/2005/8/layout/hierarchy6"/>
    <dgm:cxn modelId="{3FF87E27-6EDC-D24F-BC6C-D746BD86D7B0}" type="presParOf" srcId="{2ACC61DF-D5C8-794C-B848-30395E240F35}" destId="{ABE6B1BA-D55D-8048-9045-2B92E2D4D4EB}" srcOrd="0" destOrd="0" presId="urn:microsoft.com/office/officeart/2005/8/layout/hierarchy6"/>
    <dgm:cxn modelId="{D1342A84-7296-E142-9C9E-6FFE2F6C3391}" type="presParOf" srcId="{2ACC61DF-D5C8-794C-B848-30395E240F35}" destId="{28130A75-71D4-6946-91A7-39D3E5635EBF}" srcOrd="1" destOrd="0" presId="urn:microsoft.com/office/officeart/2005/8/layout/hierarchy6"/>
    <dgm:cxn modelId="{FD72693C-451D-0B42-BC90-C8511BBF9573}" type="presParOf" srcId="{28130A75-71D4-6946-91A7-39D3E5635EBF}" destId="{42B28CF1-1210-E34C-8C5D-C36998719002}" srcOrd="0" destOrd="0" presId="urn:microsoft.com/office/officeart/2005/8/layout/hierarchy6"/>
    <dgm:cxn modelId="{C9501475-9A37-BE4B-A5F3-0B01AA3D0E76}" type="presParOf" srcId="{28130A75-71D4-6946-91A7-39D3E5635EBF}" destId="{4CC5A917-F7F8-9046-914D-EF2859338672}" srcOrd="1" destOrd="0" presId="urn:microsoft.com/office/officeart/2005/8/layout/hierarchy6"/>
    <dgm:cxn modelId="{CBC7C0BF-6F72-B546-8472-65BC171B6750}" type="presParOf" srcId="{4CC5A917-F7F8-9046-914D-EF2859338672}" destId="{501D165A-D685-8945-B1CD-67E5E1C5CDBD}" srcOrd="0" destOrd="0" presId="urn:microsoft.com/office/officeart/2005/8/layout/hierarchy6"/>
    <dgm:cxn modelId="{40AA87BF-F87F-AF4E-9025-EBF1DC359DA9}" type="presParOf" srcId="{4CC5A917-F7F8-9046-914D-EF2859338672}" destId="{3BD620CA-CA36-C945-99FB-055422126B23}" srcOrd="1" destOrd="0" presId="urn:microsoft.com/office/officeart/2005/8/layout/hierarchy6"/>
    <dgm:cxn modelId="{96FCC10F-FFA2-284E-ACA9-33DB9CB3E5B5}" type="presParOf" srcId="{4AFC9364-A4E0-C643-84EB-1BE013699CD2}" destId="{C1A0CF4E-8C68-EB49-AC85-710E71ABAEED}" srcOrd="1" destOrd="0" presId="urn:microsoft.com/office/officeart/2005/8/layout/hierarchy6"/>
    <dgm:cxn modelId="{600F182C-5634-034A-B695-53B73A8F60C5}" type="presParOf" srcId="{C1A0CF4E-8C68-EB49-AC85-710E71ABAEED}" destId="{C73D9BBC-C2AA-2C42-B73A-7BC24E49903E}" srcOrd="0" destOrd="0" presId="urn:microsoft.com/office/officeart/2005/8/layout/hierarchy6"/>
    <dgm:cxn modelId="{76118C74-773B-DA4C-8DA5-D90E9B6A3689}" type="presParOf" srcId="{C73D9BBC-C2AA-2C42-B73A-7BC24E49903E}" destId="{D3B14A48-3EFE-2141-BFC6-0EC0E972772F}" srcOrd="0" destOrd="0" presId="urn:microsoft.com/office/officeart/2005/8/layout/hierarchy6"/>
    <dgm:cxn modelId="{F410532F-9E44-FE4E-82C6-A45B6CD1E244}" type="presParOf" srcId="{C73D9BBC-C2AA-2C42-B73A-7BC24E49903E}" destId="{C6E0325F-B735-5C4E-A64E-26507B0D47E6}" srcOrd="1" destOrd="0" presId="urn:microsoft.com/office/officeart/2005/8/layout/hierarchy6"/>
    <dgm:cxn modelId="{7E63BCF4-A6B0-044E-9E6F-A4D63510B906}" type="presParOf" srcId="{C1A0CF4E-8C68-EB49-AC85-710E71ABAEED}" destId="{3F16B21F-B9BC-E841-86A2-D7722C68EFDC}" srcOrd="1" destOrd="0" presId="urn:microsoft.com/office/officeart/2005/8/layout/hierarchy6"/>
    <dgm:cxn modelId="{07FF3FDD-7BDE-1B47-84ED-930FFD323B59}" type="presParOf" srcId="{3F16B21F-B9BC-E841-86A2-D7722C68EFDC}" destId="{DBD81583-1B9F-894B-B4D3-C6F9C62CA807}" srcOrd="0" destOrd="0" presId="urn:microsoft.com/office/officeart/2005/8/layout/hierarchy6"/>
    <dgm:cxn modelId="{DA637ECD-BDAF-7342-956A-E531ED930A45}" type="presParOf" srcId="{C1A0CF4E-8C68-EB49-AC85-710E71ABAEED}" destId="{C337614D-0101-C840-B2C6-3D89CB5BD549}" srcOrd="2" destOrd="0" presId="urn:microsoft.com/office/officeart/2005/8/layout/hierarchy6"/>
    <dgm:cxn modelId="{5E8FAC1B-0B99-8B42-9210-20DD7DC0CD6C}" type="presParOf" srcId="{C337614D-0101-C840-B2C6-3D89CB5BD549}" destId="{C5203555-4B99-2540-9959-1D26058F4598}" srcOrd="0" destOrd="0" presId="urn:microsoft.com/office/officeart/2005/8/layout/hierarchy6"/>
    <dgm:cxn modelId="{442324BB-D006-3944-B84B-0201CE4DF6DA}" type="presParOf" srcId="{C337614D-0101-C840-B2C6-3D89CB5BD549}" destId="{5CDED7F7-939E-5F41-B4A9-FDED9A1E56D9}" srcOrd="1" destOrd="0" presId="urn:microsoft.com/office/officeart/2005/8/layout/hierarchy6"/>
    <dgm:cxn modelId="{EA324B90-9C82-7B48-AC60-BAEAE4CA0994}" type="presParOf" srcId="{C1A0CF4E-8C68-EB49-AC85-710E71ABAEED}" destId="{059C32E5-44C1-1742-8EFE-8D0DEA905583}" srcOrd="3" destOrd="0" presId="urn:microsoft.com/office/officeart/2005/8/layout/hierarchy6"/>
    <dgm:cxn modelId="{961C3775-1D7B-6745-BFBD-EBE3765D4D83}" type="presParOf" srcId="{059C32E5-44C1-1742-8EFE-8D0DEA905583}" destId="{36E92A3F-5B61-7748-ABC8-394BCC24DE9D}" srcOrd="0" destOrd="0" presId="urn:microsoft.com/office/officeart/2005/8/layout/hierarchy6"/>
    <dgm:cxn modelId="{77FE7902-9D76-AD42-A77F-3C2402EBBF6F}" type="presParOf" srcId="{C1A0CF4E-8C68-EB49-AC85-710E71ABAEED}" destId="{D2E14CAE-1F29-4C4F-AB24-B46AE83A13CE}" srcOrd="4" destOrd="0" presId="urn:microsoft.com/office/officeart/2005/8/layout/hierarchy6"/>
    <dgm:cxn modelId="{82DEE4C7-DE2C-E642-AF42-2DADEB3E2E7E}" type="presParOf" srcId="{D2E14CAE-1F29-4C4F-AB24-B46AE83A13CE}" destId="{97281197-D714-9A48-818B-F7244F39B778}" srcOrd="0" destOrd="0" presId="urn:microsoft.com/office/officeart/2005/8/layout/hierarchy6"/>
    <dgm:cxn modelId="{26467CE6-2DD8-BF4D-B119-A10391490AD3}" type="presParOf" srcId="{D2E14CAE-1F29-4C4F-AB24-B46AE83A13CE}" destId="{85A0D53C-1722-0448-A79B-38E41FCB43CA}" srcOrd="1" destOrd="0" presId="urn:microsoft.com/office/officeart/2005/8/layout/hierarchy6"/>
    <dgm:cxn modelId="{57CFCE09-71EA-FB4C-AF65-73619ACECDC6}" type="presParOf" srcId="{C1A0CF4E-8C68-EB49-AC85-710E71ABAEED}" destId="{550FCFCC-A635-6145-95FA-0F155293201B}" srcOrd="5" destOrd="0" presId="urn:microsoft.com/office/officeart/2005/8/layout/hierarchy6"/>
    <dgm:cxn modelId="{2E8DCC58-66DB-484D-AF4A-F78623816298}" type="presParOf" srcId="{550FCFCC-A635-6145-95FA-0F155293201B}" destId="{2FFCC678-643B-7840-A50F-3CD9204B4CE3}" srcOrd="0" destOrd="0" presId="urn:microsoft.com/office/officeart/2005/8/layout/hierarchy6"/>
    <dgm:cxn modelId="{FEC47DF1-165C-E545-9404-F9859CB7372D}" type="presParOf" srcId="{C1A0CF4E-8C68-EB49-AC85-710E71ABAEED}" destId="{8EF05667-E468-EA43-9B95-858790BBB8B9}" srcOrd="6" destOrd="0" presId="urn:microsoft.com/office/officeart/2005/8/layout/hierarchy6"/>
    <dgm:cxn modelId="{6317CE0D-D623-E34C-8FF8-D311CB3330E5}" type="presParOf" srcId="{8EF05667-E468-EA43-9B95-858790BBB8B9}" destId="{AFB41A1E-10F1-1241-AF5A-C4181305D183}" srcOrd="0" destOrd="0" presId="urn:microsoft.com/office/officeart/2005/8/layout/hierarchy6"/>
    <dgm:cxn modelId="{0A8BAF33-3559-A54D-BC58-03EA431ED017}" type="presParOf" srcId="{8EF05667-E468-EA43-9B95-858790BBB8B9}" destId="{225C2211-093C-6948-9973-31041657479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41A1E-10F1-1241-AF5A-C4181305D183}">
      <dsp:nvSpPr>
        <dsp:cNvPr id="0" name=""/>
        <dsp:cNvSpPr/>
      </dsp:nvSpPr>
      <dsp:spPr>
        <a:xfrm>
          <a:off x="0" y="4230274"/>
          <a:ext cx="7941733" cy="1206771"/>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Which objectives will ensure learners are competent to meet business needs?</a:t>
          </a:r>
        </a:p>
        <a:p>
          <a:pPr lvl="0" algn="ctr" defTabSz="577850">
            <a:lnSpc>
              <a:spcPct val="90000"/>
            </a:lnSpc>
            <a:spcBef>
              <a:spcPct val="0"/>
            </a:spcBef>
            <a:spcAft>
              <a:spcPct val="35000"/>
            </a:spcAft>
          </a:pPr>
          <a:endParaRPr lang="en-US" sz="1300" kern="1200" dirty="0"/>
        </a:p>
      </dsp:txBody>
      <dsp:txXfrm>
        <a:off x="0" y="4230274"/>
        <a:ext cx="2382519" cy="1206771"/>
      </dsp:txXfrm>
    </dsp:sp>
    <dsp:sp modelId="{97281197-D714-9A48-818B-F7244F39B778}">
      <dsp:nvSpPr>
        <dsp:cNvPr id="0" name=""/>
        <dsp:cNvSpPr/>
      </dsp:nvSpPr>
      <dsp:spPr>
        <a:xfrm>
          <a:off x="0" y="2822374"/>
          <a:ext cx="7941733" cy="1206771"/>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Which knowledge, skills and attitude will enable performance to meet business needs </a:t>
          </a:r>
        </a:p>
        <a:p>
          <a:pPr lvl="0" algn="ctr" defTabSz="577850">
            <a:lnSpc>
              <a:spcPct val="90000"/>
            </a:lnSpc>
            <a:spcBef>
              <a:spcPct val="0"/>
            </a:spcBef>
            <a:spcAft>
              <a:spcPct val="35000"/>
            </a:spcAft>
          </a:pPr>
          <a:endParaRPr lang="en-US" sz="1300" kern="1200" dirty="0"/>
        </a:p>
      </dsp:txBody>
      <dsp:txXfrm>
        <a:off x="0" y="2822374"/>
        <a:ext cx="2382519" cy="1206771"/>
      </dsp:txXfrm>
    </dsp:sp>
    <dsp:sp modelId="{C5203555-4B99-2540-9959-1D26058F4598}">
      <dsp:nvSpPr>
        <dsp:cNvPr id="0" name=""/>
        <dsp:cNvSpPr/>
      </dsp:nvSpPr>
      <dsp:spPr>
        <a:xfrm>
          <a:off x="0" y="1412845"/>
          <a:ext cx="7941733" cy="1206771"/>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What performance will meet business needs?</a:t>
          </a:r>
          <a:endParaRPr lang="en-US" sz="1300" kern="1200" dirty="0"/>
        </a:p>
      </dsp:txBody>
      <dsp:txXfrm>
        <a:off x="0" y="1412845"/>
        <a:ext cx="2382519" cy="1206771"/>
      </dsp:txXfrm>
    </dsp:sp>
    <dsp:sp modelId="{D3B14A48-3EFE-2141-BFC6-0EC0E972772F}">
      <dsp:nvSpPr>
        <dsp:cNvPr id="0" name=""/>
        <dsp:cNvSpPr/>
      </dsp:nvSpPr>
      <dsp:spPr>
        <a:xfrm>
          <a:off x="0" y="4945"/>
          <a:ext cx="7941733" cy="1206771"/>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What is is the challenge/opportunity?</a:t>
          </a:r>
          <a:endParaRPr lang="en-US" sz="1300" kern="1200" dirty="0"/>
        </a:p>
      </dsp:txBody>
      <dsp:txXfrm>
        <a:off x="0" y="4945"/>
        <a:ext cx="2382519" cy="1206771"/>
      </dsp:txXfrm>
    </dsp:sp>
    <dsp:sp modelId="{6E594D6D-1DB0-CA46-9E63-6C7CC0090668}">
      <dsp:nvSpPr>
        <dsp:cNvPr id="0" name=""/>
        <dsp:cNvSpPr/>
      </dsp:nvSpPr>
      <dsp:spPr>
        <a:xfrm>
          <a:off x="4328477" y="105510"/>
          <a:ext cx="1508463" cy="100564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Business Needs </a:t>
          </a:r>
          <a:endParaRPr lang="en-US" sz="1500" kern="1200" dirty="0"/>
        </a:p>
      </dsp:txBody>
      <dsp:txXfrm>
        <a:off x="4357931" y="134964"/>
        <a:ext cx="1449555" cy="946734"/>
      </dsp:txXfrm>
    </dsp:sp>
    <dsp:sp modelId="{6F3C5A5C-B264-0C4C-B0A3-936DFCAB03A8}">
      <dsp:nvSpPr>
        <dsp:cNvPr id="0" name=""/>
        <dsp:cNvSpPr/>
      </dsp:nvSpPr>
      <dsp:spPr>
        <a:xfrm>
          <a:off x="5036989" y="1111152"/>
          <a:ext cx="91440" cy="402257"/>
        </a:xfrm>
        <a:custGeom>
          <a:avLst/>
          <a:gdLst/>
          <a:ahLst/>
          <a:cxnLst/>
          <a:rect l="0" t="0" r="0" b="0"/>
          <a:pathLst>
            <a:path>
              <a:moveTo>
                <a:pt x="45720" y="0"/>
              </a:moveTo>
              <a:lnTo>
                <a:pt x="45720" y="40225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CD42C31-DB7A-374E-AA11-B27393C0F942}">
      <dsp:nvSpPr>
        <dsp:cNvPr id="0" name=""/>
        <dsp:cNvSpPr/>
      </dsp:nvSpPr>
      <dsp:spPr>
        <a:xfrm>
          <a:off x="4328477" y="1513409"/>
          <a:ext cx="1508463" cy="100564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Performance</a:t>
          </a:r>
          <a:endParaRPr lang="en-US" sz="1500" kern="1200" dirty="0"/>
        </a:p>
      </dsp:txBody>
      <dsp:txXfrm>
        <a:off x="4357931" y="1542863"/>
        <a:ext cx="1449555" cy="946734"/>
      </dsp:txXfrm>
    </dsp:sp>
    <dsp:sp modelId="{F3AF14F0-40F3-4648-83BD-A0F97C605028}">
      <dsp:nvSpPr>
        <dsp:cNvPr id="0" name=""/>
        <dsp:cNvSpPr/>
      </dsp:nvSpPr>
      <dsp:spPr>
        <a:xfrm>
          <a:off x="5036989" y="2519052"/>
          <a:ext cx="91440" cy="402257"/>
        </a:xfrm>
        <a:custGeom>
          <a:avLst/>
          <a:gdLst/>
          <a:ahLst/>
          <a:cxnLst/>
          <a:rect l="0" t="0" r="0" b="0"/>
          <a:pathLst>
            <a:path>
              <a:moveTo>
                <a:pt x="45720" y="0"/>
              </a:moveTo>
              <a:lnTo>
                <a:pt x="45720" y="40225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E6B1BA-D55D-8048-9045-2B92E2D4D4EB}">
      <dsp:nvSpPr>
        <dsp:cNvPr id="0" name=""/>
        <dsp:cNvSpPr/>
      </dsp:nvSpPr>
      <dsp:spPr>
        <a:xfrm>
          <a:off x="4328477" y="2921309"/>
          <a:ext cx="1508463" cy="100564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Competencies</a:t>
          </a:r>
          <a:endParaRPr lang="en-US" sz="1500" kern="1200" dirty="0"/>
        </a:p>
      </dsp:txBody>
      <dsp:txXfrm>
        <a:off x="4357931" y="2950763"/>
        <a:ext cx="1449555" cy="946734"/>
      </dsp:txXfrm>
    </dsp:sp>
    <dsp:sp modelId="{42B28CF1-1210-E34C-8C5D-C36998719002}">
      <dsp:nvSpPr>
        <dsp:cNvPr id="0" name=""/>
        <dsp:cNvSpPr/>
      </dsp:nvSpPr>
      <dsp:spPr>
        <a:xfrm>
          <a:off x="5036989" y="3926952"/>
          <a:ext cx="91440" cy="402257"/>
        </a:xfrm>
        <a:custGeom>
          <a:avLst/>
          <a:gdLst/>
          <a:ahLst/>
          <a:cxnLst/>
          <a:rect l="0" t="0" r="0" b="0"/>
          <a:pathLst>
            <a:path>
              <a:moveTo>
                <a:pt x="45720" y="0"/>
              </a:moveTo>
              <a:lnTo>
                <a:pt x="45720" y="40225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1D165A-D685-8945-B1CD-67E5E1C5CDBD}">
      <dsp:nvSpPr>
        <dsp:cNvPr id="0" name=""/>
        <dsp:cNvSpPr/>
      </dsp:nvSpPr>
      <dsp:spPr>
        <a:xfrm>
          <a:off x="4328477" y="4329209"/>
          <a:ext cx="1508463" cy="100564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Learning Goals/Outcomes</a:t>
          </a:r>
          <a:endParaRPr lang="en-US" sz="1500" kern="1200" dirty="0"/>
        </a:p>
      </dsp:txBody>
      <dsp:txXfrm>
        <a:off x="4357931" y="4358663"/>
        <a:ext cx="1449555" cy="946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7255E-D14D-F041-9563-196076BB6CA5}">
      <dsp:nvSpPr>
        <dsp:cNvPr id="0" name=""/>
        <dsp:cNvSpPr/>
      </dsp:nvSpPr>
      <dsp:spPr>
        <a:xfrm>
          <a:off x="2485980" y="2334"/>
          <a:ext cx="2894531" cy="1447265"/>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tx1"/>
              </a:solidFill>
            </a:rPr>
            <a:t>Cognitive: Mental skills (Knowledge)</a:t>
          </a:r>
          <a:endParaRPr lang="en-US" sz="2800" kern="1200" dirty="0">
            <a:solidFill>
              <a:schemeClr val="tx1"/>
            </a:solidFill>
          </a:endParaRPr>
        </a:p>
      </dsp:txBody>
      <dsp:txXfrm>
        <a:off x="2528369" y="44723"/>
        <a:ext cx="2809753" cy="1362487"/>
      </dsp:txXfrm>
    </dsp:sp>
    <dsp:sp modelId="{686445C2-0407-9F4D-9494-77C2E3644C48}">
      <dsp:nvSpPr>
        <dsp:cNvPr id="0" name=""/>
        <dsp:cNvSpPr/>
      </dsp:nvSpPr>
      <dsp:spPr>
        <a:xfrm>
          <a:off x="2485980" y="1666689"/>
          <a:ext cx="2894531" cy="1447265"/>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Affective: Growth in feelings (Attitude)</a:t>
          </a:r>
          <a:endParaRPr lang="en-US" sz="2800" kern="1200" dirty="0"/>
        </a:p>
      </dsp:txBody>
      <dsp:txXfrm>
        <a:off x="2528369" y="1709078"/>
        <a:ext cx="2809753" cy="1362487"/>
      </dsp:txXfrm>
    </dsp:sp>
    <dsp:sp modelId="{9A7F6303-9127-AA43-AE81-F5D012BA0A42}">
      <dsp:nvSpPr>
        <dsp:cNvPr id="0" name=""/>
        <dsp:cNvSpPr/>
      </dsp:nvSpPr>
      <dsp:spPr>
        <a:xfrm>
          <a:off x="2485980" y="3331045"/>
          <a:ext cx="2894531" cy="1447265"/>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Psychomotor: Manual/physical  skills (Skills)</a:t>
          </a:r>
          <a:endParaRPr lang="en-US" sz="2800" kern="1200" dirty="0"/>
        </a:p>
      </dsp:txBody>
      <dsp:txXfrm>
        <a:off x="2528369" y="3373434"/>
        <a:ext cx="2809753" cy="1362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60EDC-2CC4-EA41-A4B1-0689B84262DE}">
      <dsp:nvSpPr>
        <dsp:cNvPr id="0" name=""/>
        <dsp:cNvSpPr/>
      </dsp:nvSpPr>
      <dsp:spPr>
        <a:xfrm>
          <a:off x="3002280" y="1378520"/>
          <a:ext cx="91440" cy="2446294"/>
        </a:xfrm>
        <a:custGeom>
          <a:avLst/>
          <a:gdLst/>
          <a:ahLst/>
          <a:cxnLst/>
          <a:rect l="0" t="0" r="0" b="0"/>
          <a:pathLst>
            <a:path>
              <a:moveTo>
                <a:pt x="45720" y="0"/>
              </a:moveTo>
              <a:lnTo>
                <a:pt x="45720" y="244629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29EEA6-4107-FC4D-A922-48F44E1B753B}">
      <dsp:nvSpPr>
        <dsp:cNvPr id="0" name=""/>
        <dsp:cNvSpPr/>
      </dsp:nvSpPr>
      <dsp:spPr>
        <a:xfrm>
          <a:off x="3002279" y="1378520"/>
          <a:ext cx="91440" cy="533887"/>
        </a:xfrm>
        <a:custGeom>
          <a:avLst/>
          <a:gdLst/>
          <a:ahLst/>
          <a:cxnLst/>
          <a:rect l="0" t="0" r="0" b="0"/>
          <a:pathLst>
            <a:path>
              <a:moveTo>
                <a:pt x="45720" y="0"/>
              </a:moveTo>
              <a:lnTo>
                <a:pt x="45720" y="53388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CF611F-69BB-C941-B01D-2556CCDFE250}">
      <dsp:nvSpPr>
        <dsp:cNvPr id="0" name=""/>
        <dsp:cNvSpPr/>
      </dsp:nvSpPr>
      <dsp:spPr>
        <a:xfrm>
          <a:off x="1669479" y="0"/>
          <a:ext cx="2757041" cy="137852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Knowledge  Acquisition</a:t>
          </a:r>
          <a:endParaRPr lang="en-US" sz="3200" kern="1200" dirty="0"/>
        </a:p>
      </dsp:txBody>
      <dsp:txXfrm>
        <a:off x="1669479" y="0"/>
        <a:ext cx="2757041" cy="1378520"/>
      </dsp:txXfrm>
    </dsp:sp>
    <dsp:sp modelId="{43E055C3-A092-A14F-B48C-35C2E0AF527C}">
      <dsp:nvSpPr>
        <dsp:cNvPr id="0" name=""/>
        <dsp:cNvSpPr/>
      </dsp:nvSpPr>
      <dsp:spPr>
        <a:xfrm>
          <a:off x="1669479" y="1912407"/>
          <a:ext cx="2757041" cy="137852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Knowledge Deepening </a:t>
          </a:r>
          <a:endParaRPr lang="en-US" sz="3200" kern="1200" dirty="0"/>
        </a:p>
      </dsp:txBody>
      <dsp:txXfrm>
        <a:off x="1669479" y="1912407"/>
        <a:ext cx="2757041" cy="1378520"/>
      </dsp:txXfrm>
    </dsp:sp>
    <dsp:sp modelId="{A2982A66-EFDB-954B-8BC1-55EA4AB9289C}">
      <dsp:nvSpPr>
        <dsp:cNvPr id="0" name=""/>
        <dsp:cNvSpPr/>
      </dsp:nvSpPr>
      <dsp:spPr>
        <a:xfrm>
          <a:off x="1669479" y="3824815"/>
          <a:ext cx="2757041" cy="137852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Knowledge Creation</a:t>
          </a:r>
          <a:endParaRPr lang="en-US" sz="3200" kern="1200" dirty="0"/>
        </a:p>
      </dsp:txBody>
      <dsp:txXfrm>
        <a:off x="1669479" y="3824815"/>
        <a:ext cx="2757041" cy="1378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41A1E-10F1-1241-AF5A-C4181305D183}">
      <dsp:nvSpPr>
        <dsp:cNvPr id="0" name=""/>
        <dsp:cNvSpPr/>
      </dsp:nvSpPr>
      <dsp:spPr>
        <a:xfrm>
          <a:off x="0" y="4230274"/>
          <a:ext cx="7941733" cy="1206771"/>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Which objectives will ensure learners are competent to meet business needs?</a:t>
          </a:r>
        </a:p>
        <a:p>
          <a:pPr lvl="0" algn="ctr" defTabSz="577850">
            <a:lnSpc>
              <a:spcPct val="90000"/>
            </a:lnSpc>
            <a:spcBef>
              <a:spcPct val="0"/>
            </a:spcBef>
            <a:spcAft>
              <a:spcPct val="35000"/>
            </a:spcAft>
          </a:pPr>
          <a:endParaRPr lang="en-US" sz="1300" kern="1200" dirty="0"/>
        </a:p>
      </dsp:txBody>
      <dsp:txXfrm>
        <a:off x="0" y="4230274"/>
        <a:ext cx="2382519" cy="1206771"/>
      </dsp:txXfrm>
    </dsp:sp>
    <dsp:sp modelId="{97281197-D714-9A48-818B-F7244F39B778}">
      <dsp:nvSpPr>
        <dsp:cNvPr id="0" name=""/>
        <dsp:cNvSpPr/>
      </dsp:nvSpPr>
      <dsp:spPr>
        <a:xfrm>
          <a:off x="0" y="2822374"/>
          <a:ext cx="7941733" cy="1206771"/>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Which knowledge, skills and attitude will enable performance to meet business needs </a:t>
          </a:r>
        </a:p>
        <a:p>
          <a:pPr lvl="0" algn="ctr" defTabSz="577850">
            <a:lnSpc>
              <a:spcPct val="90000"/>
            </a:lnSpc>
            <a:spcBef>
              <a:spcPct val="0"/>
            </a:spcBef>
            <a:spcAft>
              <a:spcPct val="35000"/>
            </a:spcAft>
          </a:pPr>
          <a:endParaRPr lang="en-US" sz="1300" kern="1200" dirty="0"/>
        </a:p>
      </dsp:txBody>
      <dsp:txXfrm>
        <a:off x="0" y="2822374"/>
        <a:ext cx="2382519" cy="1206771"/>
      </dsp:txXfrm>
    </dsp:sp>
    <dsp:sp modelId="{C5203555-4B99-2540-9959-1D26058F4598}">
      <dsp:nvSpPr>
        <dsp:cNvPr id="0" name=""/>
        <dsp:cNvSpPr/>
      </dsp:nvSpPr>
      <dsp:spPr>
        <a:xfrm>
          <a:off x="0" y="1412845"/>
          <a:ext cx="7941733" cy="1206771"/>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What performance will meet business needs?</a:t>
          </a:r>
          <a:endParaRPr lang="en-US" sz="1300" kern="1200" dirty="0"/>
        </a:p>
      </dsp:txBody>
      <dsp:txXfrm>
        <a:off x="0" y="1412845"/>
        <a:ext cx="2382519" cy="1206771"/>
      </dsp:txXfrm>
    </dsp:sp>
    <dsp:sp modelId="{D3B14A48-3EFE-2141-BFC6-0EC0E972772F}">
      <dsp:nvSpPr>
        <dsp:cNvPr id="0" name=""/>
        <dsp:cNvSpPr/>
      </dsp:nvSpPr>
      <dsp:spPr>
        <a:xfrm>
          <a:off x="0" y="4945"/>
          <a:ext cx="7941733" cy="1206771"/>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What is is the challenge/opportunity?</a:t>
          </a:r>
          <a:endParaRPr lang="en-US" sz="1300" kern="1200" dirty="0"/>
        </a:p>
      </dsp:txBody>
      <dsp:txXfrm>
        <a:off x="0" y="4945"/>
        <a:ext cx="2382519" cy="1206771"/>
      </dsp:txXfrm>
    </dsp:sp>
    <dsp:sp modelId="{6E594D6D-1DB0-CA46-9E63-6C7CC0090668}">
      <dsp:nvSpPr>
        <dsp:cNvPr id="0" name=""/>
        <dsp:cNvSpPr/>
      </dsp:nvSpPr>
      <dsp:spPr>
        <a:xfrm>
          <a:off x="4328477" y="105510"/>
          <a:ext cx="1508463" cy="100564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Business Needs </a:t>
          </a:r>
          <a:endParaRPr lang="en-US" sz="1500" kern="1200" dirty="0"/>
        </a:p>
      </dsp:txBody>
      <dsp:txXfrm>
        <a:off x="4357931" y="134964"/>
        <a:ext cx="1449555" cy="946734"/>
      </dsp:txXfrm>
    </dsp:sp>
    <dsp:sp modelId="{6F3C5A5C-B264-0C4C-B0A3-936DFCAB03A8}">
      <dsp:nvSpPr>
        <dsp:cNvPr id="0" name=""/>
        <dsp:cNvSpPr/>
      </dsp:nvSpPr>
      <dsp:spPr>
        <a:xfrm>
          <a:off x="5036989" y="1111152"/>
          <a:ext cx="91440" cy="402257"/>
        </a:xfrm>
        <a:custGeom>
          <a:avLst/>
          <a:gdLst/>
          <a:ahLst/>
          <a:cxnLst/>
          <a:rect l="0" t="0" r="0" b="0"/>
          <a:pathLst>
            <a:path>
              <a:moveTo>
                <a:pt x="45720" y="0"/>
              </a:moveTo>
              <a:lnTo>
                <a:pt x="45720" y="40225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CD42C31-DB7A-374E-AA11-B27393C0F942}">
      <dsp:nvSpPr>
        <dsp:cNvPr id="0" name=""/>
        <dsp:cNvSpPr/>
      </dsp:nvSpPr>
      <dsp:spPr>
        <a:xfrm>
          <a:off x="4328477" y="1513409"/>
          <a:ext cx="1508463" cy="100564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Performance</a:t>
          </a:r>
          <a:endParaRPr lang="en-US" sz="1500" kern="1200" dirty="0"/>
        </a:p>
      </dsp:txBody>
      <dsp:txXfrm>
        <a:off x="4357931" y="1542863"/>
        <a:ext cx="1449555" cy="946734"/>
      </dsp:txXfrm>
    </dsp:sp>
    <dsp:sp modelId="{F3AF14F0-40F3-4648-83BD-A0F97C605028}">
      <dsp:nvSpPr>
        <dsp:cNvPr id="0" name=""/>
        <dsp:cNvSpPr/>
      </dsp:nvSpPr>
      <dsp:spPr>
        <a:xfrm>
          <a:off x="5036989" y="2519052"/>
          <a:ext cx="91440" cy="402257"/>
        </a:xfrm>
        <a:custGeom>
          <a:avLst/>
          <a:gdLst/>
          <a:ahLst/>
          <a:cxnLst/>
          <a:rect l="0" t="0" r="0" b="0"/>
          <a:pathLst>
            <a:path>
              <a:moveTo>
                <a:pt x="45720" y="0"/>
              </a:moveTo>
              <a:lnTo>
                <a:pt x="45720" y="40225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E6B1BA-D55D-8048-9045-2B92E2D4D4EB}">
      <dsp:nvSpPr>
        <dsp:cNvPr id="0" name=""/>
        <dsp:cNvSpPr/>
      </dsp:nvSpPr>
      <dsp:spPr>
        <a:xfrm>
          <a:off x="4328477" y="2921309"/>
          <a:ext cx="1508463" cy="100564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Competencies</a:t>
          </a:r>
          <a:endParaRPr lang="en-US" sz="1500" kern="1200" dirty="0"/>
        </a:p>
      </dsp:txBody>
      <dsp:txXfrm>
        <a:off x="4357931" y="2950763"/>
        <a:ext cx="1449555" cy="946734"/>
      </dsp:txXfrm>
    </dsp:sp>
    <dsp:sp modelId="{42B28CF1-1210-E34C-8C5D-C36998719002}">
      <dsp:nvSpPr>
        <dsp:cNvPr id="0" name=""/>
        <dsp:cNvSpPr/>
      </dsp:nvSpPr>
      <dsp:spPr>
        <a:xfrm>
          <a:off x="5036989" y="3926952"/>
          <a:ext cx="91440" cy="402257"/>
        </a:xfrm>
        <a:custGeom>
          <a:avLst/>
          <a:gdLst/>
          <a:ahLst/>
          <a:cxnLst/>
          <a:rect l="0" t="0" r="0" b="0"/>
          <a:pathLst>
            <a:path>
              <a:moveTo>
                <a:pt x="45720" y="0"/>
              </a:moveTo>
              <a:lnTo>
                <a:pt x="45720" y="40225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1D165A-D685-8945-B1CD-67E5E1C5CDBD}">
      <dsp:nvSpPr>
        <dsp:cNvPr id="0" name=""/>
        <dsp:cNvSpPr/>
      </dsp:nvSpPr>
      <dsp:spPr>
        <a:xfrm>
          <a:off x="4328477" y="4329209"/>
          <a:ext cx="1508463" cy="100564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Learning Goals/Outcomes</a:t>
          </a:r>
          <a:endParaRPr lang="en-US" sz="1500" kern="1200" dirty="0"/>
        </a:p>
      </dsp:txBody>
      <dsp:txXfrm>
        <a:off x="4357931" y="4358663"/>
        <a:ext cx="1449555" cy="9467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E5FA17D6-A3E7-4E67-BB5F-4FB661884D60}" type="datetime1">
              <a:rPr lang="en-US"/>
              <a:pPr/>
              <a:t>7/15/2013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r>
              <a:rPr lang="en-US"/>
              <a:t>MBM Training Services 2010</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9350AF0-9FE0-44A9-B4CC-096C528C6BE4}" type="slidenum">
              <a:rPr lang="en-US"/>
              <a:pPr/>
              <a:t>‹#›</a:t>
            </a:fld>
            <a:endParaRPr lang="en-US"/>
          </a:p>
        </p:txBody>
      </p:sp>
    </p:spTree>
    <p:extLst>
      <p:ext uri="{BB962C8B-B14F-4D97-AF65-F5344CB8AC3E}">
        <p14:creationId xmlns:p14="http://schemas.microsoft.com/office/powerpoint/2010/main" val="5904607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14C9920-E917-4DCF-B30A-11E847B7FDCE}" type="datetime1">
              <a:rPr lang="en-US"/>
              <a:pPr/>
              <a:t>7/15/2013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r>
              <a:rPr lang="en-US"/>
              <a:t>MBM Training Services 2010</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42A089B-3BF4-4EC6-83E9-72973060A571}" type="slidenum">
              <a:rPr lang="en-US"/>
              <a:pPr/>
              <a:t>‹#›</a:t>
            </a:fld>
            <a:endParaRPr lang="en-US"/>
          </a:p>
        </p:txBody>
      </p:sp>
    </p:spTree>
    <p:extLst>
      <p:ext uri="{BB962C8B-B14F-4D97-AF65-F5344CB8AC3E}">
        <p14:creationId xmlns:p14="http://schemas.microsoft.com/office/powerpoint/2010/main" val="3371032588"/>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en.wikipedia.org/wiki/Skill" TargetMode="External"/><Relationship Id="rId3" Type="http://schemas.openxmlformats.org/officeDocument/2006/relationships/hyperlink" Target="http://en.wikipedia.org/wiki/Employment" TargetMode="External"/><Relationship Id="rId7" Type="http://schemas.openxmlformats.org/officeDocument/2006/relationships/hyperlink" Target="http://en.wikipedia.org/wiki/Behavior"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en.wikipedia.org/wiki/Skills" TargetMode="External"/><Relationship Id="rId5" Type="http://schemas.openxmlformats.org/officeDocument/2006/relationships/hyperlink" Target="http://en.wikipedia.org/wiki/Knowledge" TargetMode="External"/><Relationship Id="rId4" Type="http://schemas.openxmlformats.org/officeDocument/2006/relationships/hyperlink" Target="http://en.wikipedia.org/w/index.php?title=Boyatzis&amp;action=edit&amp;redlink=1" TargetMode="External"/><Relationship Id="rId9" Type="http://schemas.openxmlformats.org/officeDocument/2006/relationships/hyperlink" Target="http://en.wikipedia.org/wiki/Rol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A5EAA88-A319-4F35-AAD5-F2DBD5803A93}" type="slidenum">
              <a:rPr lang="en-US" sz="1200">
                <a:latin typeface="Calibri" pitchFamily="34" charset="0"/>
              </a:rPr>
              <a:pPr eaLnBrk="1" hangingPunct="1"/>
              <a:t>4</a:t>
            </a:fld>
            <a:endParaRPr lang="en-US" sz="1200">
              <a:latin typeface="Calibri" pitchFamily="34" charset="0"/>
            </a:endParaRPr>
          </a:p>
        </p:txBody>
      </p:sp>
      <p:sp>
        <p:nvSpPr>
          <p:cNvPr id="1946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ea typeface="ＭＳ Ｐゴシック" charset="-128"/>
                <a:cs typeface="ＭＳ Ｐゴシック" charset="-128"/>
              </a:rPr>
              <a:t>MBM Training Services 2010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Taxonomy means classification of learning outcomes/objectives</a:t>
            </a:r>
          </a:p>
          <a:p>
            <a:pPr eaLnBrk="1" hangingPunct="1">
              <a:spcBef>
                <a:spcPct val="0"/>
              </a:spcBef>
            </a:pPr>
            <a:r>
              <a:rPr lang="en-US" smtClean="0"/>
              <a:t>learning at the higher levels is dependent on having attained prerequisite knowledge and skills at lower levels </a:t>
            </a:r>
          </a:p>
          <a:p>
            <a:pPr eaLnBrk="1" hangingPunct="1">
              <a:spcBef>
                <a:spcPct val="0"/>
              </a:spcBef>
            </a:pPr>
            <a:r>
              <a:rPr lang="en-US" smtClean="0"/>
              <a:t>The categories can be thought of as degrees of difficulties. Start with simple and become more complex. That is, the first one must be mastered before the next one can take place.</a:t>
            </a:r>
          </a:p>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0724736-AFC7-4A4D-A984-895BE0C85124}" type="slidenum">
              <a:rPr lang="en-US" sz="1200">
                <a:latin typeface="Calibri" pitchFamily="34" charset="0"/>
              </a:rPr>
              <a:pPr eaLnBrk="1" hangingPunct="1"/>
              <a:t>6</a:t>
            </a:fld>
            <a:endParaRPr lang="en-US" sz="1200">
              <a:latin typeface="Calibri" pitchFamily="34" charset="0"/>
            </a:endParaRPr>
          </a:p>
        </p:txBody>
      </p:sp>
      <p:sp>
        <p:nvSpPr>
          <p:cNvPr id="2253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ea typeface="ＭＳ Ｐゴシック" charset="-128"/>
                <a:cs typeface="ＭＳ Ｐゴシック" charset="-128"/>
              </a:rPr>
              <a:t>MBM Training Services 2010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Change from noun to verbs represents more active way of thinking</a:t>
            </a:r>
          </a:p>
          <a:p>
            <a:pPr eaLnBrk="1" hangingPunct="1">
              <a:spcBef>
                <a:spcPct val="0"/>
              </a:spcBef>
            </a:pPr>
            <a:r>
              <a:rPr lang="en-US" smtClean="0"/>
              <a:t>Creation is at top, represents highest level of learning</a:t>
            </a:r>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F744C44-E7CA-42D4-B7DB-18BD22242966}" type="slidenum">
              <a:rPr lang="en-US" sz="1200">
                <a:latin typeface="Calibri" pitchFamily="34" charset="0"/>
              </a:rPr>
              <a:pPr eaLnBrk="1" hangingPunct="1"/>
              <a:t>10</a:t>
            </a:fld>
            <a:endParaRPr lang="en-US" sz="1200">
              <a:latin typeface="Calibri" pitchFamily="34" charset="0"/>
            </a:endParaRPr>
          </a:p>
        </p:txBody>
      </p:sp>
      <p:sp>
        <p:nvSpPr>
          <p:cNvPr id="2765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ea typeface="ＭＳ Ｐゴシック" charset="-128"/>
                <a:cs typeface="ＭＳ Ｐゴシック" charset="-128"/>
              </a:rPr>
              <a:t>MBM Training Services 2010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ea typeface="ＭＳ Ｐゴシック" charset="-128"/>
                <a:cs typeface="ＭＳ Ｐゴシック" charset="-128"/>
              </a:rPr>
              <a:t>MBM Training Services 2010</a:t>
            </a:r>
          </a:p>
        </p:txBody>
      </p:sp>
      <p:sp>
        <p:nvSpPr>
          <p:cNvPr id="35845" name="Slide Number Placeholder 4"/>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0078469-55D2-4783-A8EA-50532F24EB23}" type="slidenum">
              <a:rPr lang="en-US" sz="1200">
                <a:latin typeface="Calibri" pitchFamily="34" charset="0"/>
              </a:rPr>
              <a:pPr eaLnBrk="1" hangingPunct="1"/>
              <a:t>17</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Competency is the ability of an individual to perform a </a:t>
            </a:r>
            <a:r>
              <a:rPr lang="en-US" smtClean="0">
                <a:hlinkClick r:id="rId3"/>
              </a:rPr>
              <a:t>job properly. </a:t>
            </a:r>
            <a:endParaRPr lang="en-US" smtClean="0"/>
          </a:p>
          <a:p>
            <a:pPr eaLnBrk="1" hangingPunct="1">
              <a:spcBef>
                <a:spcPct val="0"/>
              </a:spcBef>
            </a:pPr>
            <a:r>
              <a:rPr lang="en-US" smtClean="0">
                <a:hlinkClick r:id="rId4"/>
              </a:rPr>
              <a:t>scholars see "competence" as a combination of </a:t>
            </a:r>
            <a:r>
              <a:rPr lang="en-US" smtClean="0">
                <a:hlinkClick r:id="rId5"/>
              </a:rPr>
              <a:t>knowledge, </a:t>
            </a:r>
            <a:r>
              <a:rPr lang="en-US" smtClean="0">
                <a:hlinkClick r:id="rId6"/>
              </a:rPr>
              <a:t>skills and </a:t>
            </a:r>
            <a:r>
              <a:rPr lang="en-US" smtClean="0">
                <a:hlinkClick r:id="rId7"/>
              </a:rPr>
              <a:t>behavior used to improve performance; or as the state or quality of being adequately or well qualified, having the </a:t>
            </a:r>
            <a:r>
              <a:rPr lang="en-US" smtClean="0">
                <a:hlinkClick r:id="rId8"/>
              </a:rPr>
              <a:t>ability to perform a specific </a:t>
            </a:r>
            <a:r>
              <a:rPr lang="en-US" smtClean="0">
                <a:hlinkClick r:id="rId9"/>
              </a:rPr>
              <a:t>role</a:t>
            </a:r>
            <a:endParaRPr lang="en-US" smtClean="0"/>
          </a:p>
          <a:p>
            <a:pPr eaLnBrk="1" hangingPunct="1">
              <a:spcBef>
                <a:spcPct val="0"/>
              </a:spcBef>
            </a:pPr>
            <a:r>
              <a:rPr lang="en-US" smtClean="0"/>
              <a:t>Response to a business need</a:t>
            </a:r>
          </a:p>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F4968EE-DDCF-4FDA-A161-5E5DEC8E2D23}" type="slidenum">
              <a:rPr lang="en-US" sz="1200">
                <a:latin typeface="Calibri" pitchFamily="34" charset="0"/>
              </a:rPr>
              <a:pPr eaLnBrk="1" hangingPunct="1"/>
              <a:t>25</a:t>
            </a:fld>
            <a:endParaRPr lang="en-US" sz="1200">
              <a:latin typeface="Calibri" pitchFamily="34" charset="0"/>
            </a:endParaRPr>
          </a:p>
        </p:txBody>
      </p:sp>
      <p:sp>
        <p:nvSpPr>
          <p:cNvPr id="4506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ea typeface="ＭＳ Ｐゴシック" charset="-128"/>
                <a:cs typeface="ＭＳ Ｐゴシック" charset="-128"/>
              </a:rPr>
              <a:t>MBM Training Services 2010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8F293B0-A635-4792-A2EF-EFEE3B6187D3}" type="datetime1">
              <a:rPr lang="en-US"/>
              <a:pPr/>
              <a:t>7/15/2013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D4B133-0FB1-40EE-BE0F-E171385489C8}" type="slidenum">
              <a:rPr lang="en-US"/>
              <a:pPr/>
              <a:t>‹#›</a:t>
            </a:fld>
            <a:endParaRPr lang="en-US"/>
          </a:p>
        </p:txBody>
      </p:sp>
    </p:spTree>
    <p:extLst>
      <p:ext uri="{BB962C8B-B14F-4D97-AF65-F5344CB8AC3E}">
        <p14:creationId xmlns:p14="http://schemas.microsoft.com/office/powerpoint/2010/main" val="308458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43DD621-98BC-49CF-BAAD-9492124902BC}" type="datetime1">
              <a:rPr lang="en-US"/>
              <a:pPr/>
              <a:t>7/15/2013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E9FB7C-E6A3-4679-A26C-AEFE3D05FA35}" type="slidenum">
              <a:rPr lang="en-US"/>
              <a:pPr/>
              <a:t>‹#›</a:t>
            </a:fld>
            <a:endParaRPr lang="en-US"/>
          </a:p>
        </p:txBody>
      </p:sp>
    </p:spTree>
    <p:extLst>
      <p:ext uri="{BB962C8B-B14F-4D97-AF65-F5344CB8AC3E}">
        <p14:creationId xmlns:p14="http://schemas.microsoft.com/office/powerpoint/2010/main" val="248263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122F5C-CD0C-4A4C-9B03-23DA792212E7}" type="datetime1">
              <a:rPr lang="en-US"/>
              <a:pPr/>
              <a:t>7/15/2013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21A72AA-781E-4094-B951-BC1F6CC49A6C}" type="slidenum">
              <a:rPr lang="en-US"/>
              <a:pPr/>
              <a:t>‹#›</a:t>
            </a:fld>
            <a:endParaRPr lang="en-US"/>
          </a:p>
        </p:txBody>
      </p:sp>
    </p:spTree>
    <p:extLst>
      <p:ext uri="{BB962C8B-B14F-4D97-AF65-F5344CB8AC3E}">
        <p14:creationId xmlns:p14="http://schemas.microsoft.com/office/powerpoint/2010/main" val="88129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1C27F97-9665-4919-B1ED-C71E0852A0D9}" type="datetime1">
              <a:rPr lang="en-US"/>
              <a:pPr/>
              <a:t>7/15/2013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12D56F2-1A04-4673-8307-1DFFF0130E23}" type="slidenum">
              <a:rPr lang="en-US"/>
              <a:pPr/>
              <a:t>‹#›</a:t>
            </a:fld>
            <a:endParaRPr lang="en-US"/>
          </a:p>
        </p:txBody>
      </p:sp>
    </p:spTree>
    <p:extLst>
      <p:ext uri="{BB962C8B-B14F-4D97-AF65-F5344CB8AC3E}">
        <p14:creationId xmlns:p14="http://schemas.microsoft.com/office/powerpoint/2010/main" val="365801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70025A1-470A-4A8C-9673-9066093F921C}" type="datetime1">
              <a:rPr lang="en-US"/>
              <a:pPr/>
              <a:t>7/15/2013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57C91C4-CE80-41B3-B7EB-DB15EE56CF87}" type="slidenum">
              <a:rPr lang="en-US"/>
              <a:pPr/>
              <a:t>‹#›</a:t>
            </a:fld>
            <a:endParaRPr lang="en-US"/>
          </a:p>
        </p:txBody>
      </p:sp>
    </p:spTree>
    <p:extLst>
      <p:ext uri="{BB962C8B-B14F-4D97-AF65-F5344CB8AC3E}">
        <p14:creationId xmlns:p14="http://schemas.microsoft.com/office/powerpoint/2010/main" val="417649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375CD05-BDC4-42DC-8B5F-99FD6BBDDFC2}" type="datetime1">
              <a:rPr lang="en-US"/>
              <a:pPr/>
              <a:t>7/15/2013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82AC665-4A13-4B91-9790-8504D2FB2D21}" type="slidenum">
              <a:rPr lang="en-US"/>
              <a:pPr/>
              <a:t>‹#›</a:t>
            </a:fld>
            <a:endParaRPr lang="en-US"/>
          </a:p>
        </p:txBody>
      </p:sp>
    </p:spTree>
    <p:extLst>
      <p:ext uri="{BB962C8B-B14F-4D97-AF65-F5344CB8AC3E}">
        <p14:creationId xmlns:p14="http://schemas.microsoft.com/office/powerpoint/2010/main" val="326546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9FDC625-8F92-4AA9-98BC-760DA3085DDA}" type="datetime1">
              <a:rPr lang="en-US"/>
              <a:pPr/>
              <a:t>7/15/2013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1087E58-84A8-43D7-8C26-C6540DF56E78}" type="slidenum">
              <a:rPr lang="en-US"/>
              <a:pPr/>
              <a:t>‹#›</a:t>
            </a:fld>
            <a:endParaRPr lang="en-US"/>
          </a:p>
        </p:txBody>
      </p:sp>
    </p:spTree>
    <p:extLst>
      <p:ext uri="{BB962C8B-B14F-4D97-AF65-F5344CB8AC3E}">
        <p14:creationId xmlns:p14="http://schemas.microsoft.com/office/powerpoint/2010/main" val="102147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D1DF7BC-4D0F-40B0-A0B4-BB7C10A8FCA3}" type="datetime1">
              <a:rPr lang="en-US"/>
              <a:pPr/>
              <a:t>7/15/2013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AB69EE5-E0BA-4E54-8790-CE20C853E07A}" type="slidenum">
              <a:rPr lang="en-US"/>
              <a:pPr/>
              <a:t>‹#›</a:t>
            </a:fld>
            <a:endParaRPr lang="en-US"/>
          </a:p>
        </p:txBody>
      </p:sp>
    </p:spTree>
    <p:extLst>
      <p:ext uri="{BB962C8B-B14F-4D97-AF65-F5344CB8AC3E}">
        <p14:creationId xmlns:p14="http://schemas.microsoft.com/office/powerpoint/2010/main" val="116812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875AED5-E842-4105-B0BF-0DA3B715CCD5}" type="datetime1">
              <a:rPr lang="en-US"/>
              <a:pPr/>
              <a:t>7/15/2013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4900F72-DF65-493F-8F6C-68491E97DF73}" type="slidenum">
              <a:rPr lang="en-US"/>
              <a:pPr/>
              <a:t>‹#›</a:t>
            </a:fld>
            <a:endParaRPr lang="en-US"/>
          </a:p>
        </p:txBody>
      </p:sp>
    </p:spTree>
    <p:extLst>
      <p:ext uri="{BB962C8B-B14F-4D97-AF65-F5344CB8AC3E}">
        <p14:creationId xmlns:p14="http://schemas.microsoft.com/office/powerpoint/2010/main" val="2886008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214EC6B-0C7E-4C55-A0D1-2E40127F24D0}" type="datetime1">
              <a:rPr lang="en-US"/>
              <a:pPr/>
              <a:t>7/15/2013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FFE9199-8969-4B79-BC5E-C95C8FE97A66}" type="slidenum">
              <a:rPr lang="en-US"/>
              <a:pPr/>
              <a:t>‹#›</a:t>
            </a:fld>
            <a:endParaRPr lang="en-US"/>
          </a:p>
        </p:txBody>
      </p:sp>
    </p:spTree>
    <p:extLst>
      <p:ext uri="{BB962C8B-B14F-4D97-AF65-F5344CB8AC3E}">
        <p14:creationId xmlns:p14="http://schemas.microsoft.com/office/powerpoint/2010/main" val="2245623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1E82DB6-BC76-4431-90FE-CA8534EE78B9}" type="datetime1">
              <a:rPr lang="en-US"/>
              <a:pPr/>
              <a:t>7/15/2013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E778D37-E877-4564-BD46-B186330CFEDD}" type="slidenum">
              <a:rPr lang="en-US"/>
              <a:pPr/>
              <a:t>‹#›</a:t>
            </a:fld>
            <a:endParaRPr lang="en-US"/>
          </a:p>
        </p:txBody>
      </p:sp>
    </p:spTree>
    <p:extLst>
      <p:ext uri="{BB962C8B-B14F-4D97-AF65-F5344CB8AC3E}">
        <p14:creationId xmlns:p14="http://schemas.microsoft.com/office/powerpoint/2010/main" val="332074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DDDD3C76-4754-4C96-A3D2-723E3ECB58D8}" type="datetime1">
              <a:rPr lang="en-US"/>
              <a:pPr/>
              <a:t>7/15/2013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7F7D8A8-ED96-4B6C-B8EE-AE9076FCE1B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bmtraining@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mbmtraining.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smtClean="0"/>
              <a:t>Designing Competency Based Training with Bloom’s Taxonomy</a:t>
            </a:r>
          </a:p>
        </p:txBody>
      </p:sp>
      <p:sp>
        <p:nvSpPr>
          <p:cNvPr id="3" name="Subtitle 2"/>
          <p:cNvSpPr>
            <a:spLocks noGrp="1"/>
          </p:cNvSpPr>
          <p:nvPr>
            <p:ph type="subTitle" idx="1"/>
          </p:nvPr>
        </p:nvSpPr>
        <p:spPr>
          <a:xfrm>
            <a:off x="1371600" y="3886200"/>
            <a:ext cx="7319963" cy="1752600"/>
          </a:xfrm>
        </p:spPr>
        <p:txBody>
          <a:bodyPr>
            <a:normAutofit/>
          </a:bodyPr>
          <a:lstStyle/>
          <a:p>
            <a:pPr eaLnBrk="1" hangingPunct="1">
              <a:lnSpc>
                <a:spcPct val="80000"/>
              </a:lnSpc>
            </a:pPr>
            <a:r>
              <a:rPr lang="en-US" sz="2400" smtClean="0">
                <a:solidFill>
                  <a:srgbClr val="898989"/>
                </a:solidFill>
              </a:rPr>
              <a:t>Michele B. Medved</a:t>
            </a:r>
          </a:p>
          <a:p>
            <a:pPr eaLnBrk="1" hangingPunct="1">
              <a:lnSpc>
                <a:spcPct val="80000"/>
              </a:lnSpc>
            </a:pPr>
            <a:r>
              <a:rPr lang="en-US" sz="1800" smtClean="0">
                <a:solidFill>
                  <a:srgbClr val="898989"/>
                </a:solidFill>
                <a:hlinkClick r:id="rId2"/>
              </a:rPr>
              <a:t>mbmtraining@yahoo.com</a:t>
            </a:r>
            <a:endParaRPr lang="en-US" sz="1800" smtClean="0">
              <a:solidFill>
                <a:srgbClr val="898989"/>
              </a:solidFill>
            </a:endParaRPr>
          </a:p>
          <a:p>
            <a:pPr eaLnBrk="1" hangingPunct="1">
              <a:lnSpc>
                <a:spcPct val="80000"/>
              </a:lnSpc>
            </a:pPr>
            <a:r>
              <a:rPr lang="en-US" sz="1800" smtClean="0">
                <a:solidFill>
                  <a:srgbClr val="898989"/>
                </a:solidFill>
              </a:rPr>
              <a:t>http://mbmtraining.com</a:t>
            </a:r>
          </a:p>
          <a:p>
            <a:pPr eaLnBrk="1" hangingPunct="1">
              <a:lnSpc>
                <a:spcPct val="80000"/>
              </a:lnSpc>
            </a:pPr>
            <a:endParaRPr lang="en-US" sz="1800" smtClean="0">
              <a:solidFill>
                <a:srgbClr val="898989"/>
              </a:solidFill>
            </a:endParaRPr>
          </a:p>
          <a:p>
            <a:pPr eaLnBrk="1" hangingPunct="1">
              <a:lnSpc>
                <a:spcPct val="80000"/>
              </a:lnSpc>
            </a:pPr>
            <a:r>
              <a:rPr lang="en-US" sz="1800" smtClean="0">
                <a:solidFill>
                  <a:srgbClr val="898989"/>
                </a:solidFill>
              </a:rPr>
              <a:t>Learning in the News </a:t>
            </a:r>
            <a:br>
              <a:rPr lang="en-US" sz="1800" smtClean="0">
                <a:solidFill>
                  <a:srgbClr val="898989"/>
                </a:solidFill>
              </a:rPr>
            </a:br>
            <a:r>
              <a:rPr lang="en-US" sz="1800" smtClean="0">
                <a:solidFill>
                  <a:srgbClr val="898989"/>
                </a:solidFill>
              </a:rPr>
              <a:t>http://mbmtraining.wordpress.com/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blooms_taxonom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939925"/>
            <a:ext cx="3811588"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2" descr="blooms_revised_taxomony.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81550" y="1571625"/>
            <a:ext cx="4168775"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3"/>
          <p:cNvSpPr>
            <a:spLocks noGrp="1"/>
          </p:cNvSpPr>
          <p:nvPr>
            <p:ph type="title"/>
          </p:nvPr>
        </p:nvSpPr>
        <p:spPr/>
        <p:txBody>
          <a:bodyPr/>
          <a:lstStyle/>
          <a:p>
            <a:pPr eaLnBrk="1" hangingPunct="1"/>
            <a:r>
              <a:rPr lang="en-US" smtClean="0"/>
              <a:t>Bloom’s Revised Taxonomy</a:t>
            </a:r>
          </a:p>
        </p:txBody>
      </p:sp>
      <p:sp>
        <p:nvSpPr>
          <p:cNvPr id="5" name="Right Arrow 4"/>
          <p:cNvSpPr>
            <a:spLocks noChangeArrowheads="1"/>
          </p:cNvSpPr>
          <p:nvPr/>
        </p:nvSpPr>
        <p:spPr bwMode="auto">
          <a:xfrm>
            <a:off x="3811588" y="3546475"/>
            <a:ext cx="969962" cy="739775"/>
          </a:xfrm>
          <a:prstGeom prst="rightArrow">
            <a:avLst>
              <a:gd name="adj1" fmla="val 50000"/>
              <a:gd name="adj2" fmla="val 50000"/>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26630" name="TextBox 5"/>
          <p:cNvSpPr txBox="1">
            <a:spLocks noChangeArrowheads="1"/>
          </p:cNvSpPr>
          <p:nvPr/>
        </p:nvSpPr>
        <p:spPr bwMode="auto">
          <a:xfrm>
            <a:off x="4781550" y="6383338"/>
            <a:ext cx="4611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Published in 2001 by Anderson and Krathwohl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Bloom’s Taxonomy &amp; ADDIE</a:t>
            </a:r>
          </a:p>
        </p:txBody>
      </p:sp>
      <p:pic>
        <p:nvPicPr>
          <p:cNvPr id="28675" name="Picture 3" descr="pic_addiemodel.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17638"/>
            <a:ext cx="6134100" cy="513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Box 4"/>
          <p:cNvSpPr txBox="1">
            <a:spLocks noChangeArrowheads="1"/>
          </p:cNvSpPr>
          <p:nvPr/>
        </p:nvSpPr>
        <p:spPr bwMode="auto">
          <a:xfrm>
            <a:off x="6154738" y="1643063"/>
            <a:ext cx="298926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Font typeface="Arial" charset="0"/>
              <a:buChar char="•"/>
            </a:pPr>
            <a:r>
              <a:rPr lang="en-US" sz="1800">
                <a:latin typeface="Calibri" pitchFamily="34" charset="0"/>
              </a:rPr>
              <a:t>Determine competencies to meet business needs</a:t>
            </a:r>
          </a:p>
          <a:p>
            <a:pPr eaLnBrk="1" hangingPunct="1">
              <a:buFont typeface="Arial" charset="0"/>
              <a:buChar char="•"/>
            </a:pPr>
            <a:r>
              <a:rPr lang="en-US" sz="1800">
                <a:latin typeface="Calibri" pitchFamily="34" charset="0"/>
              </a:rPr>
              <a:t>Assess prior knowledge</a:t>
            </a:r>
          </a:p>
        </p:txBody>
      </p:sp>
      <p:sp>
        <p:nvSpPr>
          <p:cNvPr id="28677" name="TextBox 5"/>
          <p:cNvSpPr txBox="1">
            <a:spLocks noChangeArrowheads="1"/>
          </p:cNvSpPr>
          <p:nvPr/>
        </p:nvSpPr>
        <p:spPr bwMode="auto">
          <a:xfrm>
            <a:off x="6591300" y="4521200"/>
            <a:ext cx="1851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b="1">
                <a:latin typeface="Calibri" pitchFamily="34" charset="0"/>
              </a:rPr>
              <a:t>USE TAXONOMY</a:t>
            </a:r>
          </a:p>
          <a:p>
            <a:pPr eaLnBrk="1" hangingPunct="1">
              <a:buFont typeface="Arial" charset="0"/>
              <a:buChar char="•"/>
            </a:pPr>
            <a:r>
              <a:rPr lang="en-US" sz="1800" b="1">
                <a:latin typeface="Calibri" pitchFamily="34" charset="0"/>
              </a:rPr>
              <a:t>Write Objectives</a:t>
            </a:r>
          </a:p>
          <a:p>
            <a:pPr eaLnBrk="1" hangingPunct="1">
              <a:buFont typeface="Arial" charset="0"/>
              <a:buChar char="•"/>
            </a:pPr>
            <a:r>
              <a:rPr lang="en-US" sz="1800" b="1">
                <a:latin typeface="Calibri" pitchFamily="34" charset="0"/>
              </a:rPr>
              <a:t>Write Test Items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descr="verbs.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8550" y="209550"/>
            <a:ext cx="6946900" cy="643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Box 2"/>
          <p:cNvSpPr txBox="1">
            <a:spLocks noChangeArrowheads="1"/>
          </p:cNvSpPr>
          <p:nvPr/>
        </p:nvSpPr>
        <p:spPr bwMode="auto">
          <a:xfrm>
            <a:off x="0" y="1574800"/>
            <a:ext cx="12398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Facts</a:t>
            </a:r>
          </a:p>
          <a:p>
            <a:pPr eaLnBrk="1" hangingPunct="1"/>
            <a:r>
              <a:rPr lang="en-US" sz="1800">
                <a:latin typeface="Calibri" pitchFamily="34" charset="0"/>
              </a:rPr>
              <a:t>Concepts</a:t>
            </a:r>
          </a:p>
          <a:p>
            <a:pPr eaLnBrk="1" hangingPunct="1"/>
            <a:r>
              <a:rPr lang="en-US" sz="1800">
                <a:latin typeface="Calibri" pitchFamily="34" charset="0"/>
              </a:rPr>
              <a:t>Procedures</a:t>
            </a:r>
          </a:p>
          <a:p>
            <a:pPr eaLnBrk="1" hangingPunct="1"/>
            <a:r>
              <a:rPr lang="en-US" sz="1800">
                <a:latin typeface="Calibri" pitchFamily="34" charset="0"/>
              </a:rPr>
              <a:t>Principles</a:t>
            </a:r>
          </a:p>
          <a:p>
            <a:pPr eaLnBrk="1" hangingPunct="1"/>
            <a:r>
              <a:rPr lang="en-US" sz="1800">
                <a:latin typeface="Calibri" pitchFamily="34" charset="0"/>
              </a:rPr>
              <a:t>Process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Example of Writing Objectives</a:t>
            </a:r>
          </a:p>
        </p:txBody>
      </p:sp>
      <p:sp>
        <p:nvSpPr>
          <p:cNvPr id="3" name="Content Placeholder 2"/>
          <p:cNvSpPr>
            <a:spLocks noGrp="1"/>
          </p:cNvSpPr>
          <p:nvPr>
            <p:ph idx="1"/>
          </p:nvPr>
        </p:nvSpPr>
        <p:spPr/>
        <p:txBody>
          <a:bodyPr>
            <a:normAutofit/>
          </a:bodyPr>
          <a:lstStyle/>
          <a:p>
            <a:pPr eaLnBrk="1" hangingPunct="1">
              <a:lnSpc>
                <a:spcPct val="80000"/>
              </a:lnSpc>
            </a:pPr>
            <a:r>
              <a:rPr lang="en-US" sz="2700" smtClean="0"/>
              <a:t>Knowledge: </a:t>
            </a:r>
            <a:r>
              <a:rPr lang="en-US" sz="2700" i="1" smtClean="0"/>
              <a:t>List </a:t>
            </a:r>
            <a:r>
              <a:rPr lang="en-US" sz="2700" smtClean="0"/>
              <a:t>six levels of taxonomy</a:t>
            </a:r>
          </a:p>
          <a:p>
            <a:pPr eaLnBrk="1" hangingPunct="1">
              <a:lnSpc>
                <a:spcPct val="80000"/>
              </a:lnSpc>
            </a:pPr>
            <a:r>
              <a:rPr lang="en-US" sz="2700" smtClean="0"/>
              <a:t>Comprehension: </a:t>
            </a:r>
            <a:r>
              <a:rPr lang="en-US" sz="2700" i="1" smtClean="0"/>
              <a:t>Explain </a:t>
            </a:r>
            <a:r>
              <a:rPr lang="en-US" sz="2700" smtClean="0"/>
              <a:t>the importance of Bloom’s taxonomy</a:t>
            </a:r>
          </a:p>
          <a:p>
            <a:pPr eaLnBrk="1" hangingPunct="1">
              <a:lnSpc>
                <a:spcPct val="80000"/>
              </a:lnSpc>
            </a:pPr>
            <a:r>
              <a:rPr lang="en-US" sz="2700" smtClean="0"/>
              <a:t>Application: </a:t>
            </a:r>
            <a:r>
              <a:rPr lang="en-US" sz="2700" i="1" smtClean="0"/>
              <a:t>Write </a:t>
            </a:r>
            <a:r>
              <a:rPr lang="en-US" sz="2700" smtClean="0"/>
              <a:t>an objective for each level of the taxonomy</a:t>
            </a:r>
          </a:p>
          <a:p>
            <a:pPr eaLnBrk="1" hangingPunct="1">
              <a:lnSpc>
                <a:spcPct val="80000"/>
              </a:lnSpc>
            </a:pPr>
            <a:r>
              <a:rPr lang="en-US" sz="2700" smtClean="0"/>
              <a:t>Analysis: </a:t>
            </a:r>
            <a:r>
              <a:rPr lang="en-US" sz="2700" i="1" smtClean="0"/>
              <a:t>Compare </a:t>
            </a:r>
            <a:r>
              <a:rPr lang="en-US" sz="2700" smtClean="0"/>
              <a:t>and contrast original and revised version of the taxonomy</a:t>
            </a:r>
          </a:p>
          <a:p>
            <a:pPr eaLnBrk="1" hangingPunct="1">
              <a:lnSpc>
                <a:spcPct val="80000"/>
              </a:lnSpc>
            </a:pPr>
            <a:r>
              <a:rPr lang="en-US" sz="2700" smtClean="0"/>
              <a:t>Evaluation: </a:t>
            </a:r>
            <a:r>
              <a:rPr lang="en-US" sz="2700" i="1" smtClean="0"/>
              <a:t>Judge </a:t>
            </a:r>
            <a:r>
              <a:rPr lang="en-US" sz="2700" smtClean="0"/>
              <a:t>the effectiveness of writing objectives using the taxonomy</a:t>
            </a:r>
          </a:p>
          <a:p>
            <a:pPr eaLnBrk="1" hangingPunct="1">
              <a:lnSpc>
                <a:spcPct val="80000"/>
              </a:lnSpc>
            </a:pPr>
            <a:r>
              <a:rPr lang="en-US" sz="2700" smtClean="0"/>
              <a:t>Synthesis: </a:t>
            </a:r>
            <a:r>
              <a:rPr lang="en-US" sz="2700" i="1" smtClean="0"/>
              <a:t>Design </a:t>
            </a:r>
            <a:r>
              <a:rPr lang="en-US" sz="2700" smtClean="0"/>
              <a:t>a classification system for responding to a specific business need</a:t>
            </a:r>
          </a:p>
          <a:p>
            <a:pPr eaLnBrk="1" hangingPunct="1">
              <a:lnSpc>
                <a:spcPct val="80000"/>
              </a:lnSpc>
            </a:pPr>
            <a:endParaRPr lang="en-US" sz="2700" smtClean="0"/>
          </a:p>
          <a:p>
            <a:pPr eaLnBrk="1" hangingPunct="1">
              <a:lnSpc>
                <a:spcPct val="80000"/>
              </a:lnSpc>
              <a:buFont typeface="Arial" charset="0"/>
              <a:buNone/>
            </a:pPr>
            <a:endParaRPr lang="en-US" sz="27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Scenario #1:  Procedure</a:t>
            </a:r>
          </a:p>
        </p:txBody>
      </p:sp>
      <p:sp>
        <p:nvSpPr>
          <p:cNvPr id="31747" name="Content Placeholder 2"/>
          <p:cNvSpPr>
            <a:spLocks noGrp="1"/>
          </p:cNvSpPr>
          <p:nvPr>
            <p:ph idx="1"/>
          </p:nvPr>
        </p:nvSpPr>
        <p:spPr/>
        <p:txBody>
          <a:bodyPr/>
          <a:lstStyle/>
          <a:p>
            <a:pPr eaLnBrk="1" hangingPunct="1"/>
            <a:r>
              <a:rPr lang="en-US" smtClean="0">
                <a:solidFill>
                  <a:srgbClr val="FF0000"/>
                </a:solidFill>
              </a:rPr>
              <a:t>Business Need: Company has merged with bigger organization. Managers need to follow new procedure for conducing performance reviews</a:t>
            </a:r>
          </a:p>
          <a:p>
            <a:pPr eaLnBrk="1" hangingPunct="1"/>
            <a:r>
              <a:rPr lang="en-US" smtClean="0"/>
              <a:t>Write objectives for each level of the taxonomy. Focus on higher ordered objectives.</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Bloom’s Taxonomy &amp; ADDIE</a:t>
            </a:r>
          </a:p>
        </p:txBody>
      </p:sp>
      <p:pic>
        <p:nvPicPr>
          <p:cNvPr id="32771" name="Picture 3" descr="pic_addiemodel.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463" y="1417638"/>
            <a:ext cx="6134101" cy="513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Box 4"/>
          <p:cNvSpPr txBox="1">
            <a:spLocks noChangeArrowheads="1"/>
          </p:cNvSpPr>
          <p:nvPr/>
        </p:nvSpPr>
        <p:spPr bwMode="auto">
          <a:xfrm>
            <a:off x="6154738" y="1643063"/>
            <a:ext cx="2989262"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Font typeface="Arial" charset="0"/>
              <a:buChar char="•"/>
            </a:pPr>
            <a:r>
              <a:rPr lang="en-US" sz="1800">
                <a:latin typeface="Calibri" pitchFamily="34" charset="0"/>
              </a:rPr>
              <a:t>Performance needs assessment to determine competencies to meet business needs</a:t>
            </a:r>
          </a:p>
          <a:p>
            <a:pPr eaLnBrk="1" hangingPunct="1">
              <a:buFont typeface="Arial" charset="0"/>
              <a:buChar char="•"/>
            </a:pPr>
            <a:r>
              <a:rPr lang="en-US" sz="1800">
                <a:latin typeface="Calibri" pitchFamily="34" charset="0"/>
              </a:rPr>
              <a:t>Assess prior knowledge</a:t>
            </a:r>
          </a:p>
        </p:txBody>
      </p:sp>
      <p:sp>
        <p:nvSpPr>
          <p:cNvPr id="32773" name="TextBox 5"/>
          <p:cNvSpPr txBox="1">
            <a:spLocks noChangeArrowheads="1"/>
          </p:cNvSpPr>
          <p:nvPr/>
        </p:nvSpPr>
        <p:spPr bwMode="auto">
          <a:xfrm>
            <a:off x="6151563" y="4521200"/>
            <a:ext cx="3121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Font typeface="Arial" charset="0"/>
              <a:buChar char="•"/>
            </a:pPr>
            <a:r>
              <a:rPr lang="en-US" sz="1800">
                <a:latin typeface="Calibri" pitchFamily="34" charset="0"/>
              </a:rPr>
              <a:t>Write Objectives</a:t>
            </a:r>
          </a:p>
          <a:p>
            <a:pPr eaLnBrk="1" hangingPunct="1">
              <a:buFont typeface="Arial" charset="0"/>
              <a:buChar char="•"/>
            </a:pPr>
            <a:r>
              <a:rPr lang="en-US" sz="1800">
                <a:latin typeface="Calibri" pitchFamily="34" charset="0"/>
              </a:rPr>
              <a:t>Write Test Items</a:t>
            </a:r>
          </a:p>
          <a:p>
            <a:pPr eaLnBrk="1" hangingPunct="1">
              <a:buFont typeface="Arial" charset="0"/>
              <a:buChar char="•"/>
            </a:pPr>
            <a:r>
              <a:rPr lang="en-US" sz="1800" b="1">
                <a:latin typeface="Calibri" pitchFamily="34" charset="0"/>
              </a:rPr>
              <a:t>Specify Instructional  Strategy</a:t>
            </a:r>
          </a:p>
        </p:txBody>
      </p:sp>
      <p:sp>
        <p:nvSpPr>
          <p:cNvPr id="32774" name="TextBox 6"/>
          <p:cNvSpPr txBox="1">
            <a:spLocks noChangeArrowheads="1"/>
          </p:cNvSpPr>
          <p:nvPr/>
        </p:nvSpPr>
        <p:spPr bwMode="auto">
          <a:xfrm>
            <a:off x="4538663" y="6465888"/>
            <a:ext cx="28686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Design Instructional Strategy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p:txBody>
          <a:bodyPr/>
          <a:lstStyle/>
          <a:p>
            <a:pPr eaLnBrk="1" hangingPunct="1"/>
            <a:r>
              <a:rPr lang="en-US" smtClean="0"/>
              <a:t>Instructional Strategies</a:t>
            </a:r>
          </a:p>
        </p:txBody>
      </p:sp>
      <p:pic>
        <p:nvPicPr>
          <p:cNvPr id="33795" name="Picture 4" descr="bloomwheel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7738" y="1347788"/>
            <a:ext cx="7231062" cy="518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 descr="bloom pyrami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130425"/>
            <a:ext cx="7548563" cy="418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normAutofit/>
          </a:bodyPr>
          <a:lstStyle/>
          <a:p>
            <a:pPr eaLnBrk="1" hangingPunct="1"/>
            <a:r>
              <a:rPr lang="en-US" sz="4000" smtClean="0"/>
              <a:t>Instructional Strategies: Digital Tools</a:t>
            </a:r>
          </a:p>
        </p:txBody>
      </p:sp>
      <p:sp>
        <p:nvSpPr>
          <p:cNvPr id="34820" name="TextBox 4"/>
          <p:cNvSpPr txBox="1">
            <a:spLocks noChangeArrowheads="1"/>
          </p:cNvSpPr>
          <p:nvPr/>
        </p:nvSpPr>
        <p:spPr bwMode="auto">
          <a:xfrm>
            <a:off x="0" y="1484313"/>
            <a:ext cx="89455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atin typeface="Calibri" pitchFamily="34" charset="0"/>
              </a:rPr>
              <a:t>USE of technology determines whether it is a LOTS or HOTS application</a:t>
            </a:r>
          </a:p>
          <a:p>
            <a:pPr eaLnBrk="1" hangingPunct="1"/>
            <a:endParaRPr lang="en-US">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Bloom'sDigitalTaxonomymap.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8138" y="476250"/>
            <a:ext cx="8461375" cy="638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Example: Using Digital Tools</a:t>
            </a:r>
          </a:p>
        </p:txBody>
      </p:sp>
      <p:sp>
        <p:nvSpPr>
          <p:cNvPr id="3" name="Content Placeholder 2"/>
          <p:cNvSpPr>
            <a:spLocks noGrp="1"/>
          </p:cNvSpPr>
          <p:nvPr>
            <p:ph idx="1"/>
          </p:nvPr>
        </p:nvSpPr>
        <p:spPr/>
        <p:txBody>
          <a:bodyPr>
            <a:normAutofit/>
          </a:bodyPr>
          <a:lstStyle/>
          <a:p>
            <a:pPr eaLnBrk="1" hangingPunct="1">
              <a:lnSpc>
                <a:spcPct val="90000"/>
              </a:lnSpc>
            </a:pPr>
            <a:r>
              <a:rPr lang="en-US" sz="3000" smtClean="0"/>
              <a:t>Remember, retrieve information</a:t>
            </a:r>
          </a:p>
          <a:p>
            <a:pPr lvl="1" eaLnBrk="1" hangingPunct="1">
              <a:lnSpc>
                <a:spcPct val="90000"/>
              </a:lnSpc>
            </a:pPr>
            <a:r>
              <a:rPr lang="en-US" sz="2600" i="1" smtClean="0"/>
              <a:t>Retrieve </a:t>
            </a:r>
            <a:r>
              <a:rPr lang="en-US" sz="2600" smtClean="0"/>
              <a:t>a list of sites showing Bloom’s taxonomy list of verbs from a </a:t>
            </a:r>
            <a:r>
              <a:rPr lang="en-US" sz="2600" b="1" smtClean="0"/>
              <a:t>social bookmarking </a:t>
            </a:r>
            <a:r>
              <a:rPr lang="en-US" sz="2600" smtClean="0"/>
              <a:t>site. (delicious.com)</a:t>
            </a:r>
          </a:p>
          <a:p>
            <a:pPr eaLnBrk="1" hangingPunct="1">
              <a:lnSpc>
                <a:spcPct val="90000"/>
              </a:lnSpc>
            </a:pPr>
            <a:r>
              <a:rPr lang="en-US" sz="3000" smtClean="0"/>
              <a:t>Understand</a:t>
            </a:r>
          </a:p>
          <a:p>
            <a:pPr lvl="1" eaLnBrk="1" hangingPunct="1">
              <a:lnSpc>
                <a:spcPct val="90000"/>
              </a:lnSpc>
            </a:pPr>
            <a:r>
              <a:rPr lang="en-US" sz="2600" i="1" smtClean="0"/>
              <a:t>Explain </a:t>
            </a:r>
            <a:r>
              <a:rPr lang="en-US" sz="2600" smtClean="0"/>
              <a:t>the taxonomy using a </a:t>
            </a:r>
            <a:r>
              <a:rPr lang="en-US" sz="2600" b="1" smtClean="0"/>
              <a:t>mindmap.</a:t>
            </a:r>
          </a:p>
          <a:p>
            <a:pPr eaLnBrk="1" hangingPunct="1">
              <a:lnSpc>
                <a:spcPct val="90000"/>
              </a:lnSpc>
            </a:pPr>
            <a:r>
              <a:rPr lang="en-US" sz="3000" smtClean="0"/>
              <a:t>Apply</a:t>
            </a:r>
          </a:p>
          <a:p>
            <a:pPr lvl="1" eaLnBrk="1" hangingPunct="1">
              <a:lnSpc>
                <a:spcPct val="90000"/>
              </a:lnSpc>
            </a:pPr>
            <a:r>
              <a:rPr lang="en-US" sz="2600" i="1" smtClean="0"/>
              <a:t>Demonstrate </a:t>
            </a:r>
            <a:r>
              <a:rPr lang="en-US" sz="2600" smtClean="0"/>
              <a:t>knowledge of Bloom’s taxonomy by contributing to a shared </a:t>
            </a:r>
            <a:r>
              <a:rPr lang="en-US" sz="2600" b="1" smtClean="0"/>
              <a:t>wiki </a:t>
            </a:r>
            <a:r>
              <a:rPr lang="en-US" sz="2600" smtClean="0"/>
              <a:t>giving examples of objectives at each level.</a:t>
            </a:r>
          </a:p>
          <a:p>
            <a:pPr eaLnBrk="1" hangingPunct="1">
              <a:lnSpc>
                <a:spcPct val="90000"/>
              </a:lnSpc>
            </a:pPr>
            <a:endParaRPr lang="en-US" sz="3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The Big Performance Picture</a:t>
            </a:r>
          </a:p>
        </p:txBody>
      </p:sp>
      <p:graphicFrame>
        <p:nvGraphicFramePr>
          <p:cNvPr id="4" name="Content Placeholder 3"/>
          <p:cNvGraphicFramePr>
            <a:graphicFrameLocks noGrp="1"/>
          </p:cNvGraphicFramePr>
          <p:nvPr>
            <p:ph idx="1"/>
          </p:nvPr>
        </p:nvGraphicFramePr>
        <p:xfrm>
          <a:off x="508010" y="1417638"/>
          <a:ext cx="7941733" cy="544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TextBox 4"/>
          <p:cNvSpPr txBox="1">
            <a:spLocks noChangeArrowheads="1"/>
          </p:cNvSpPr>
          <p:nvPr/>
        </p:nvSpPr>
        <p:spPr bwMode="auto">
          <a:xfrm>
            <a:off x="7315200" y="4503738"/>
            <a:ext cx="121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Knowledge</a:t>
            </a:r>
          </a:p>
          <a:p>
            <a:pPr eaLnBrk="1" hangingPunct="1"/>
            <a:r>
              <a:rPr lang="en-US" sz="1800">
                <a:latin typeface="Calibri" pitchFamily="34" charset="0"/>
              </a:rPr>
              <a:t>Skills </a:t>
            </a:r>
          </a:p>
          <a:p>
            <a:pPr eaLnBrk="1" hangingPunct="1"/>
            <a:r>
              <a:rPr lang="en-US" sz="1800">
                <a:latin typeface="Calibri" pitchFamily="34" charset="0"/>
              </a:rPr>
              <a:t>Attitude</a:t>
            </a:r>
          </a:p>
        </p:txBody>
      </p:sp>
      <p:sp>
        <p:nvSpPr>
          <p:cNvPr id="6" name="Right Arrow 5"/>
          <p:cNvSpPr>
            <a:spLocks noChangeArrowheads="1"/>
          </p:cNvSpPr>
          <p:nvPr/>
        </p:nvSpPr>
        <p:spPr bwMode="auto">
          <a:xfrm>
            <a:off x="6604000" y="4746625"/>
            <a:ext cx="627063" cy="409575"/>
          </a:xfrm>
          <a:prstGeom prst="rightArrow">
            <a:avLst>
              <a:gd name="adj1" fmla="val 50000"/>
              <a:gd name="adj2" fmla="val 49999"/>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Example: Using Digital Tools</a:t>
            </a:r>
          </a:p>
        </p:txBody>
      </p:sp>
      <p:sp>
        <p:nvSpPr>
          <p:cNvPr id="3" name="Content Placeholder 2"/>
          <p:cNvSpPr>
            <a:spLocks noGrp="1"/>
          </p:cNvSpPr>
          <p:nvPr>
            <p:ph idx="1"/>
          </p:nvPr>
        </p:nvSpPr>
        <p:spPr/>
        <p:txBody>
          <a:bodyPr>
            <a:normAutofit/>
          </a:bodyPr>
          <a:lstStyle/>
          <a:p>
            <a:pPr eaLnBrk="1" hangingPunct="1">
              <a:lnSpc>
                <a:spcPct val="90000"/>
              </a:lnSpc>
            </a:pPr>
            <a:r>
              <a:rPr lang="en-US" smtClean="0"/>
              <a:t>Analyze</a:t>
            </a:r>
          </a:p>
          <a:p>
            <a:pPr lvl="1" eaLnBrk="1" hangingPunct="1">
              <a:lnSpc>
                <a:spcPct val="90000"/>
              </a:lnSpc>
            </a:pPr>
            <a:r>
              <a:rPr lang="en-US" i="1" smtClean="0"/>
              <a:t>Organize </a:t>
            </a:r>
            <a:r>
              <a:rPr lang="en-US" smtClean="0"/>
              <a:t>best practices for  Bloom’s Taxonomy by creating a survey using </a:t>
            </a:r>
            <a:r>
              <a:rPr lang="en-US" b="1" smtClean="0"/>
              <a:t>Google Forms</a:t>
            </a:r>
          </a:p>
          <a:p>
            <a:pPr eaLnBrk="1" hangingPunct="1">
              <a:lnSpc>
                <a:spcPct val="90000"/>
              </a:lnSpc>
            </a:pPr>
            <a:r>
              <a:rPr lang="en-US" smtClean="0"/>
              <a:t>Evaluate</a:t>
            </a:r>
          </a:p>
          <a:p>
            <a:pPr lvl="1" eaLnBrk="1" hangingPunct="1">
              <a:lnSpc>
                <a:spcPct val="90000"/>
              </a:lnSpc>
            </a:pPr>
            <a:r>
              <a:rPr lang="en-US" i="1" smtClean="0"/>
              <a:t>Critique </a:t>
            </a:r>
            <a:r>
              <a:rPr lang="en-US" smtClean="0"/>
              <a:t>the differences in the use of the taxonomy by responding to a </a:t>
            </a:r>
            <a:r>
              <a:rPr lang="en-US" b="1" smtClean="0"/>
              <a:t>threaded discussion</a:t>
            </a:r>
            <a:endParaRPr lang="en-US" smtClean="0"/>
          </a:p>
          <a:p>
            <a:pPr eaLnBrk="1" hangingPunct="1">
              <a:lnSpc>
                <a:spcPct val="90000"/>
              </a:lnSpc>
            </a:pPr>
            <a:r>
              <a:rPr lang="en-US" smtClean="0"/>
              <a:t>Create</a:t>
            </a:r>
          </a:p>
          <a:p>
            <a:pPr lvl="1" eaLnBrk="1" hangingPunct="1">
              <a:lnSpc>
                <a:spcPct val="90000"/>
              </a:lnSpc>
            </a:pPr>
            <a:r>
              <a:rPr lang="en-US" i="1" smtClean="0"/>
              <a:t>Make </a:t>
            </a:r>
            <a:r>
              <a:rPr lang="en-US" smtClean="0"/>
              <a:t>a </a:t>
            </a:r>
            <a:r>
              <a:rPr lang="en-US" b="1" smtClean="0"/>
              <a:t>digital presentation </a:t>
            </a:r>
            <a:r>
              <a:rPr lang="en-US" smtClean="0"/>
              <a:t>on Bloom’s taxonomy to publish on the web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r>
              <a:rPr lang="en-US" sz="4000" smtClean="0"/>
              <a:t/>
            </a:r>
            <a:br>
              <a:rPr lang="en-US" sz="4000" smtClean="0"/>
            </a:br>
            <a:r>
              <a:rPr lang="en-US" sz="4000" smtClean="0"/>
              <a:t>Scenario #2:Facts/Concepts</a:t>
            </a:r>
            <a:br>
              <a:rPr lang="en-US" sz="4000" smtClean="0"/>
            </a:br>
            <a:endParaRPr lang="en-US" sz="4000" smtClean="0"/>
          </a:p>
        </p:txBody>
      </p:sp>
      <p:sp>
        <p:nvSpPr>
          <p:cNvPr id="3" name="Content Placeholder 2"/>
          <p:cNvSpPr>
            <a:spLocks noGrp="1"/>
          </p:cNvSpPr>
          <p:nvPr>
            <p:ph idx="4294967295"/>
          </p:nvPr>
        </p:nvSpPr>
        <p:spPr/>
        <p:txBody>
          <a:bodyPr rtlCol="0">
            <a:normAutofit/>
          </a:bodyPr>
          <a:lstStyle/>
          <a:p>
            <a:pPr eaLnBrk="1" fontAlgn="auto" hangingPunct="1">
              <a:spcAft>
                <a:spcPts val="0"/>
              </a:spcAft>
              <a:buFont typeface="Arial"/>
              <a:buChar char="•"/>
              <a:defRPr/>
            </a:pPr>
            <a:r>
              <a:rPr lang="en-US" dirty="0" smtClean="0">
                <a:solidFill>
                  <a:schemeClr val="accent6">
                    <a:lumMod val="75000"/>
                  </a:schemeClr>
                </a:solidFill>
                <a:ea typeface="+mn-ea"/>
                <a:cs typeface="+mn-cs"/>
              </a:rPr>
              <a:t>Business need: An organization has introduced a new product. Sales staff need to be able to sell the product as part of their solution-based approach.</a:t>
            </a:r>
          </a:p>
          <a:p>
            <a:pPr eaLnBrk="1" fontAlgn="auto" hangingPunct="1">
              <a:spcAft>
                <a:spcPts val="0"/>
              </a:spcAft>
              <a:buFont typeface="Arial"/>
              <a:buChar char="•"/>
              <a:defRPr/>
            </a:pPr>
            <a:r>
              <a:rPr lang="en-US" dirty="0" smtClean="0">
                <a:ea typeface="+mn-ea"/>
                <a:cs typeface="+mn-cs"/>
              </a:rPr>
              <a:t>List the learning outcomes and suggested instructional strategy at each level.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t>Key Learning Part #2</a:t>
            </a:r>
          </a:p>
        </p:txBody>
      </p:sp>
      <p:sp>
        <p:nvSpPr>
          <p:cNvPr id="3" name="Content Placeholder 2"/>
          <p:cNvSpPr txBox="1">
            <a:spLocks/>
          </p:cNvSpPr>
          <p:nvPr/>
        </p:nvSpPr>
        <p:spPr>
          <a:xfrm>
            <a:off x="457200" y="1600200"/>
            <a:ext cx="8229600" cy="4525963"/>
          </a:xfrm>
          <a:prstGeom prst="rect">
            <a:avLst/>
          </a:prstGeom>
        </p:spPr>
        <p:txBody>
          <a:bodyPr>
            <a:normAutofit/>
          </a:bodyPr>
          <a:lstStyle>
            <a:lvl1pPr marL="514350" indent="-514350" eaLnBrk="0" hangingPunct="0">
              <a:defRPr sz="2400">
                <a:solidFill>
                  <a:schemeClr val="tx1"/>
                </a:solidFill>
                <a:latin typeface="Arial" charset="0"/>
                <a:ea typeface="ＭＳ Ｐゴシック" charset="-128"/>
              </a:defRPr>
            </a:lvl1pPr>
            <a:lvl2pPr marL="971550" indent="-514350"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20000"/>
              </a:spcBef>
              <a:buFont typeface="Calibri" pitchFamily="34" charset="0"/>
              <a:buAutoNum type="arabicPeriod"/>
            </a:pPr>
            <a:r>
              <a:rPr lang="en-US" sz="3000">
                <a:latin typeface="Calibri" pitchFamily="34" charset="0"/>
              </a:rPr>
              <a:t>For your specific business need,related performance, and learning design</a:t>
            </a:r>
          </a:p>
          <a:p>
            <a:pPr eaLnBrk="1" hangingPunct="1">
              <a:spcBef>
                <a:spcPct val="20000"/>
              </a:spcBef>
              <a:buFont typeface="Calibri" pitchFamily="34" charset="0"/>
              <a:buAutoNum type="arabicPeriod"/>
            </a:pPr>
            <a:r>
              <a:rPr lang="en-US" sz="3000">
                <a:latin typeface="Calibri" pitchFamily="34" charset="0"/>
              </a:rPr>
              <a:t>Reflect on how your scenario following</a:t>
            </a:r>
          </a:p>
          <a:p>
            <a:pPr lvl="1" eaLnBrk="1" hangingPunct="1">
              <a:spcBef>
                <a:spcPct val="20000"/>
              </a:spcBef>
              <a:buFont typeface="Arial" charset="0"/>
              <a:buChar char="•"/>
            </a:pPr>
            <a:r>
              <a:rPr lang="en-US" sz="3000">
                <a:latin typeface="Calibri" pitchFamily="34" charset="0"/>
              </a:rPr>
              <a:t>Considers prior knowledge</a:t>
            </a:r>
          </a:p>
          <a:p>
            <a:pPr lvl="1" eaLnBrk="1" hangingPunct="1">
              <a:spcBef>
                <a:spcPct val="20000"/>
              </a:spcBef>
              <a:buFont typeface="Arial" charset="0"/>
              <a:buChar char="•"/>
            </a:pPr>
            <a:r>
              <a:rPr lang="en-US" sz="3000">
                <a:latin typeface="Calibri" pitchFamily="34" charset="0"/>
              </a:rPr>
              <a:t>Includes higher ordered learning skills</a:t>
            </a:r>
          </a:p>
          <a:p>
            <a:pPr lvl="1" eaLnBrk="1" hangingPunct="1">
              <a:spcBef>
                <a:spcPct val="20000"/>
              </a:spcBef>
              <a:buFont typeface="Arial" charset="0"/>
              <a:buChar char="•"/>
            </a:pPr>
            <a:r>
              <a:rPr lang="en-US" sz="3000">
                <a:latin typeface="Calibri" pitchFamily="34" charset="0"/>
              </a:rPr>
              <a:t>Uses of verbs to reflect levels of thinking</a:t>
            </a:r>
          </a:p>
          <a:p>
            <a:pPr lvl="1" eaLnBrk="1" hangingPunct="1">
              <a:spcBef>
                <a:spcPct val="20000"/>
              </a:spcBef>
              <a:buFont typeface="Arial" charset="0"/>
              <a:buChar char="•"/>
            </a:pPr>
            <a:r>
              <a:rPr lang="en-US" sz="3000">
                <a:latin typeface="Calibri" pitchFamily="34" charset="0"/>
              </a:rPr>
              <a:t>Deploys Technology appropriate to each level</a:t>
            </a:r>
          </a:p>
          <a:p>
            <a:pPr eaLnBrk="1" hangingPunct="1">
              <a:spcBef>
                <a:spcPct val="20000"/>
              </a:spcBef>
              <a:buFont typeface="Calibri" pitchFamily="34" charset="0"/>
              <a:buAutoNum type="arabicPeriod"/>
            </a:pPr>
            <a:r>
              <a:rPr lang="en-US" sz="3000">
                <a:latin typeface="Calibri" pitchFamily="34" charset="0"/>
              </a:rPr>
              <a:t>Share answers with partner</a:t>
            </a:r>
          </a:p>
          <a:p>
            <a:pPr eaLnBrk="1" hangingPunct="1">
              <a:spcBef>
                <a:spcPct val="20000"/>
              </a:spcBef>
              <a:buFont typeface="Arial" charset="0"/>
              <a:buChar char="•"/>
            </a:pPr>
            <a:endParaRPr lang="en-US" sz="3000">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Summary</a:t>
            </a:r>
          </a:p>
        </p:txBody>
      </p:sp>
      <p:sp>
        <p:nvSpPr>
          <p:cNvPr id="41987" name="Content Placeholder 2"/>
          <p:cNvSpPr>
            <a:spLocks noGrp="1"/>
          </p:cNvSpPr>
          <p:nvPr>
            <p:ph idx="1"/>
          </p:nvPr>
        </p:nvSpPr>
        <p:spPr/>
        <p:txBody>
          <a:bodyPr/>
          <a:lstStyle/>
          <a:p>
            <a:pPr eaLnBrk="1" hangingPunct="1"/>
            <a:r>
              <a:rPr lang="en-US" smtClean="0"/>
              <a:t>Define competency and apply definition to a personal task</a:t>
            </a:r>
          </a:p>
          <a:p>
            <a:pPr eaLnBrk="1" hangingPunct="1"/>
            <a:r>
              <a:rPr lang="en-US" smtClean="0"/>
              <a:t>Identify the six levels of cognitive behavior in learning</a:t>
            </a:r>
          </a:p>
          <a:p>
            <a:pPr eaLnBrk="1" hangingPunct="1"/>
            <a:r>
              <a:rPr lang="en-US" smtClean="0"/>
              <a:t>Use Bloom’s taxonomy, including each level, relevant verbs and instructional strategy to solve a business need</a:t>
            </a:r>
          </a:p>
          <a:p>
            <a:pPr eaLnBrk="1" hangingPunct="1"/>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The Big Performance Picture</a:t>
            </a:r>
          </a:p>
        </p:txBody>
      </p:sp>
      <p:graphicFrame>
        <p:nvGraphicFramePr>
          <p:cNvPr id="4" name="Content Placeholder 3"/>
          <p:cNvGraphicFramePr>
            <a:graphicFrameLocks noGrp="1"/>
          </p:cNvGraphicFramePr>
          <p:nvPr>
            <p:ph idx="1"/>
          </p:nvPr>
        </p:nvGraphicFramePr>
        <p:xfrm>
          <a:off x="508010" y="1417638"/>
          <a:ext cx="7941733" cy="544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3012" name="TextBox 4"/>
          <p:cNvSpPr txBox="1">
            <a:spLocks noChangeArrowheads="1"/>
          </p:cNvSpPr>
          <p:nvPr/>
        </p:nvSpPr>
        <p:spPr bwMode="auto">
          <a:xfrm>
            <a:off x="7315200" y="4503738"/>
            <a:ext cx="121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Knowledge</a:t>
            </a:r>
          </a:p>
          <a:p>
            <a:pPr eaLnBrk="1" hangingPunct="1"/>
            <a:r>
              <a:rPr lang="en-US" sz="1800">
                <a:latin typeface="Calibri" pitchFamily="34" charset="0"/>
              </a:rPr>
              <a:t>Skills </a:t>
            </a:r>
          </a:p>
          <a:p>
            <a:pPr eaLnBrk="1" hangingPunct="1"/>
            <a:r>
              <a:rPr lang="en-US" sz="1800">
                <a:latin typeface="Calibri" pitchFamily="34" charset="0"/>
              </a:rPr>
              <a:t>Attitude</a:t>
            </a:r>
          </a:p>
        </p:txBody>
      </p:sp>
      <p:sp>
        <p:nvSpPr>
          <p:cNvPr id="6" name="Right Arrow 5"/>
          <p:cNvSpPr>
            <a:spLocks noChangeArrowheads="1"/>
          </p:cNvSpPr>
          <p:nvPr/>
        </p:nvSpPr>
        <p:spPr bwMode="auto">
          <a:xfrm>
            <a:off x="6604000" y="4746625"/>
            <a:ext cx="627063" cy="409575"/>
          </a:xfrm>
          <a:prstGeom prst="rightArrow">
            <a:avLst>
              <a:gd name="adj1" fmla="val 50000"/>
              <a:gd name="adj2" fmla="val 49999"/>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pPr eaLnBrk="1" hangingPunct="1"/>
            <a:r>
              <a:rPr lang="en-US" smtClean="0"/>
              <a:t>FYI:  Affective Domain</a:t>
            </a:r>
          </a:p>
        </p:txBody>
      </p:sp>
      <p:pic>
        <p:nvPicPr>
          <p:cNvPr id="44035" name="Picture 6" descr="affective.gif"/>
          <p:cNvPicPr>
            <a:picLocks noChangeAspect="1"/>
          </p:cNvPicPr>
          <p:nvPr/>
        </p:nvPicPr>
        <p:blipFill>
          <a:blip r:embed="rId3">
            <a:extLst>
              <a:ext uri="{28A0092B-C50C-407E-A947-70E740481C1C}">
                <a14:useLocalDpi xmlns:a14="http://schemas.microsoft.com/office/drawing/2010/main" val="0"/>
              </a:ext>
            </a:extLst>
          </a:blip>
          <a:srcRect b="13892"/>
          <a:stretch>
            <a:fillRect/>
          </a:stretch>
        </p:blipFill>
        <p:spPr bwMode="auto">
          <a:xfrm>
            <a:off x="2460625" y="1100138"/>
            <a:ext cx="6683375" cy="573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TextBox 9"/>
          <p:cNvSpPr txBox="1">
            <a:spLocks noChangeArrowheads="1"/>
          </p:cNvSpPr>
          <p:nvPr/>
        </p:nvSpPr>
        <p:spPr bwMode="auto">
          <a:xfrm>
            <a:off x="457200" y="14176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1800">
              <a:latin typeface="Calibri" pitchFamily="34" charset="0"/>
            </a:endParaRPr>
          </a:p>
        </p:txBody>
      </p:sp>
      <p:sp>
        <p:nvSpPr>
          <p:cNvPr id="44037" name="TextBox 10"/>
          <p:cNvSpPr txBox="1">
            <a:spLocks noChangeArrowheads="1"/>
          </p:cNvSpPr>
          <p:nvPr/>
        </p:nvSpPr>
        <p:spPr bwMode="auto">
          <a:xfrm>
            <a:off x="0" y="5692775"/>
            <a:ext cx="2773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Listen to, Perceive, Be alert, </a:t>
            </a:r>
          </a:p>
          <a:p>
            <a:pPr eaLnBrk="1" hangingPunct="1"/>
            <a:r>
              <a:rPr lang="en-US" sz="1800">
                <a:latin typeface="Calibri" pitchFamily="34" charset="0"/>
              </a:rPr>
              <a:t> Show tolerance of, Obey</a:t>
            </a:r>
          </a:p>
        </p:txBody>
      </p:sp>
      <p:sp>
        <p:nvSpPr>
          <p:cNvPr id="44038" name="TextBox 11"/>
          <p:cNvSpPr txBox="1">
            <a:spLocks noChangeArrowheads="1"/>
          </p:cNvSpPr>
          <p:nvPr/>
        </p:nvSpPr>
        <p:spPr bwMode="auto">
          <a:xfrm>
            <a:off x="0" y="5013325"/>
            <a:ext cx="2828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Reply, Answer, Follow along, </a:t>
            </a:r>
          </a:p>
          <a:p>
            <a:pPr eaLnBrk="1" hangingPunct="1"/>
            <a:r>
              <a:rPr lang="en-US" sz="1800">
                <a:latin typeface="Calibri" pitchFamily="34" charset="0"/>
              </a:rPr>
              <a:t>Approve, Continue</a:t>
            </a:r>
          </a:p>
        </p:txBody>
      </p:sp>
      <p:sp>
        <p:nvSpPr>
          <p:cNvPr id="44039" name="TextBox 12"/>
          <p:cNvSpPr txBox="1">
            <a:spLocks noChangeArrowheads="1"/>
          </p:cNvSpPr>
          <p:nvPr/>
        </p:nvSpPr>
        <p:spPr bwMode="auto">
          <a:xfrm>
            <a:off x="0" y="4437063"/>
            <a:ext cx="3567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Attain, Assume, Support, Participate</a:t>
            </a:r>
          </a:p>
        </p:txBody>
      </p:sp>
      <p:sp>
        <p:nvSpPr>
          <p:cNvPr id="44040" name="TextBox 13"/>
          <p:cNvSpPr txBox="1">
            <a:spLocks noChangeArrowheads="1"/>
          </p:cNvSpPr>
          <p:nvPr/>
        </p:nvSpPr>
        <p:spPr bwMode="auto">
          <a:xfrm>
            <a:off x="0" y="3709988"/>
            <a:ext cx="31369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Organize, Select, Judge, Decide,</a:t>
            </a:r>
          </a:p>
          <a:p>
            <a:pPr eaLnBrk="1" hangingPunct="1"/>
            <a:r>
              <a:rPr lang="en-US" sz="1800">
                <a:latin typeface="Calibri" pitchFamily="34" charset="0"/>
              </a:rPr>
              <a:t>Identify with</a:t>
            </a:r>
          </a:p>
        </p:txBody>
      </p:sp>
      <p:sp>
        <p:nvSpPr>
          <p:cNvPr id="44041" name="TextBox 14"/>
          <p:cNvSpPr txBox="1">
            <a:spLocks noChangeArrowheads="1"/>
          </p:cNvSpPr>
          <p:nvPr/>
        </p:nvSpPr>
        <p:spPr bwMode="auto">
          <a:xfrm>
            <a:off x="17463" y="3182938"/>
            <a:ext cx="3903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Believe, Practice, Continue to, Carry out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What is competency?</a:t>
            </a:r>
          </a:p>
        </p:txBody>
      </p:sp>
      <p:sp>
        <p:nvSpPr>
          <p:cNvPr id="17411" name="Content Placeholder 2"/>
          <p:cNvSpPr>
            <a:spLocks noGrp="1"/>
          </p:cNvSpPr>
          <p:nvPr>
            <p:ph idx="1"/>
          </p:nvPr>
        </p:nvSpPr>
        <p:spPr/>
        <p:txBody>
          <a:bodyPr/>
          <a:lstStyle/>
          <a:p>
            <a:pPr eaLnBrk="1" hangingPunct="1"/>
            <a:r>
              <a:rPr lang="en-US" smtClean="0"/>
              <a:t>A combination of skills, knowledge and attitude that enables an individual to perform a task to the standards required for successful job performance.</a:t>
            </a:r>
          </a:p>
          <a:p>
            <a:pPr eaLnBrk="1" hangingPunct="1"/>
            <a:r>
              <a:rPr lang="en-US" smtClean="0"/>
              <a:t>Deals with "what is expected in the workplace." </a:t>
            </a:r>
          </a:p>
          <a:p>
            <a:pPr eaLnBrk="1" hangingPunct="1"/>
            <a:r>
              <a:rPr lang="en-US" smtClean="0"/>
              <a:t>Emphasis on </a:t>
            </a:r>
            <a:r>
              <a:rPr lang="en-US" b="1" smtClean="0"/>
              <a:t>performing an actual job </a:t>
            </a:r>
            <a:r>
              <a:rPr lang="en-US" smtClean="0"/>
              <a:t>and not gaining knowledge or skills for their own sake.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Key Learning Activity #1</a:t>
            </a:r>
          </a:p>
        </p:txBody>
      </p:sp>
      <p:sp>
        <p:nvSpPr>
          <p:cNvPr id="3" name="Content Placeholder 2"/>
          <p:cNvSpPr>
            <a:spLocks noGrp="1"/>
          </p:cNvSpPr>
          <p:nvPr>
            <p:ph idx="1"/>
          </p:nvPr>
        </p:nvSpPr>
        <p:spPr/>
        <p:txBody>
          <a:bodyPr>
            <a:normAutofit/>
          </a:bodyPr>
          <a:lstStyle/>
          <a:p>
            <a:pPr marL="514350" indent="-514350" eaLnBrk="1" hangingPunct="1">
              <a:lnSpc>
                <a:spcPct val="80000"/>
              </a:lnSpc>
              <a:buFont typeface="Calibri" pitchFamily="34" charset="0"/>
              <a:buAutoNum type="arabicPeriod"/>
            </a:pPr>
            <a:r>
              <a:rPr lang="en-US" sz="2700" smtClean="0"/>
              <a:t>Consider a specific business need.</a:t>
            </a:r>
          </a:p>
          <a:p>
            <a:pPr marL="514350" indent="-514350" eaLnBrk="1" hangingPunct="1">
              <a:lnSpc>
                <a:spcPct val="80000"/>
              </a:lnSpc>
              <a:buFont typeface="Calibri" pitchFamily="34" charset="0"/>
              <a:buAutoNum type="arabicPeriod"/>
            </a:pPr>
            <a:r>
              <a:rPr lang="en-US" sz="2700" smtClean="0"/>
              <a:t>Identify one performance task that can meet that need.</a:t>
            </a:r>
          </a:p>
          <a:p>
            <a:pPr marL="514350" indent="-514350" eaLnBrk="1" hangingPunct="1">
              <a:lnSpc>
                <a:spcPct val="80000"/>
              </a:lnSpc>
              <a:buFont typeface="Calibri" pitchFamily="34" charset="0"/>
              <a:buAutoNum type="arabicPeriod"/>
            </a:pPr>
            <a:r>
              <a:rPr lang="en-US" sz="2700" smtClean="0"/>
              <a:t>Identify the knowledge, skills, attitude (3-5 of each) to achieve competency in that task.</a:t>
            </a:r>
          </a:p>
          <a:p>
            <a:pPr marL="514350" indent="-514350" eaLnBrk="1" hangingPunct="1">
              <a:lnSpc>
                <a:spcPct val="80000"/>
              </a:lnSpc>
              <a:buFont typeface="Calibri" pitchFamily="34" charset="0"/>
              <a:buAutoNum type="arabicPeriod"/>
            </a:pPr>
            <a:r>
              <a:rPr lang="en-US" sz="2700" smtClean="0"/>
              <a:t>Share answers with a partner.</a:t>
            </a:r>
          </a:p>
          <a:p>
            <a:pPr marL="514350" indent="-514350" eaLnBrk="1" hangingPunct="1">
              <a:lnSpc>
                <a:spcPct val="80000"/>
              </a:lnSpc>
              <a:buFont typeface="Calibri" pitchFamily="34" charset="0"/>
              <a:buAutoNum type="arabicPeriod"/>
            </a:pPr>
            <a:endParaRPr lang="en-US" sz="2700" smtClean="0"/>
          </a:p>
          <a:p>
            <a:pPr marL="514350" indent="-514350" eaLnBrk="1" hangingPunct="1">
              <a:lnSpc>
                <a:spcPct val="80000"/>
              </a:lnSpc>
            </a:pPr>
            <a:r>
              <a:rPr lang="en-US" sz="2700" smtClean="0"/>
              <a:t>Examples of performance: </a:t>
            </a:r>
          </a:p>
          <a:p>
            <a:pPr lvl="1" eaLnBrk="1" hangingPunct="1">
              <a:lnSpc>
                <a:spcPct val="80000"/>
              </a:lnSpc>
            </a:pPr>
            <a:r>
              <a:rPr lang="en-US" sz="2400" smtClean="0"/>
              <a:t>Giving a presentation</a:t>
            </a:r>
          </a:p>
          <a:p>
            <a:pPr lvl="1" eaLnBrk="1" hangingPunct="1">
              <a:lnSpc>
                <a:spcPct val="80000"/>
              </a:lnSpc>
            </a:pPr>
            <a:r>
              <a:rPr lang="en-US" sz="2400" smtClean="0"/>
              <a:t>Conducting a subject matter expert interview</a:t>
            </a:r>
          </a:p>
          <a:p>
            <a:pPr lvl="1" eaLnBrk="1" hangingPunct="1">
              <a:lnSpc>
                <a:spcPct val="80000"/>
              </a:lnSpc>
            </a:pPr>
            <a:r>
              <a:rPr lang="en-US" sz="2400" smtClean="0"/>
              <a:t>Writing a storyboard for e-learning</a:t>
            </a:r>
          </a:p>
          <a:p>
            <a:pPr marL="514350" indent="-514350" eaLnBrk="1" hangingPunct="1">
              <a:lnSpc>
                <a:spcPct val="80000"/>
              </a:lnSpc>
            </a:pPr>
            <a:endParaRPr lang="en-US" sz="27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93789" y="1552421"/>
          <a:ext cx="7866492" cy="4780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3" name="TextBox 9"/>
          <p:cNvSpPr txBox="1">
            <a:spLocks noChangeArrowheads="1"/>
          </p:cNvSpPr>
          <p:nvPr/>
        </p:nvSpPr>
        <p:spPr bwMode="auto">
          <a:xfrm>
            <a:off x="1076325" y="5927725"/>
            <a:ext cx="2768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Font typeface="Arial" charset="0"/>
              <a:buChar char="•"/>
            </a:pPr>
            <a:r>
              <a:rPr lang="en-US" sz="2000">
                <a:latin typeface="Calibri" pitchFamily="34" charset="0"/>
              </a:rPr>
              <a:t>Created in 1954 </a:t>
            </a:r>
          </a:p>
          <a:p>
            <a:pPr eaLnBrk="1" hangingPunct="1"/>
            <a:endParaRPr lang="en-US" sz="1800">
              <a:latin typeface="Calibri" pitchFamily="34" charset="0"/>
            </a:endParaRPr>
          </a:p>
          <a:p>
            <a:pPr eaLnBrk="1" hangingPunct="1"/>
            <a:endParaRPr lang="en-US" sz="1800">
              <a:latin typeface="Calibri" pitchFamily="34" charset="0"/>
            </a:endParaRPr>
          </a:p>
        </p:txBody>
      </p:sp>
      <p:sp>
        <p:nvSpPr>
          <p:cNvPr id="11" name="Title 10"/>
          <p:cNvSpPr>
            <a:spLocks noGrp="1"/>
          </p:cNvSpPr>
          <p:nvPr>
            <p:ph type="title"/>
          </p:nvPr>
        </p:nvSpPr>
        <p:spPr/>
        <p:txBody>
          <a:bodyPr>
            <a:normAutofit fontScale="90000"/>
          </a:bodyPr>
          <a:lstStyle/>
          <a:p>
            <a:pPr eaLnBrk="1" hangingPunct="1"/>
            <a:r>
              <a:rPr lang="en-US" sz="4000" smtClean="0"/>
              <a:t>Bloom’s Domains of Learning/Competencies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Blooms_Taxonomy_for_Think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97000" y="830263"/>
            <a:ext cx="7747000"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8"/>
          <p:cNvSpPr>
            <a:spLocks noGrp="1"/>
          </p:cNvSpPr>
          <p:nvPr>
            <p:ph type="title"/>
          </p:nvPr>
        </p:nvSpPr>
        <p:spPr>
          <a:xfrm>
            <a:off x="457200" y="-233363"/>
            <a:ext cx="8229600" cy="1143001"/>
          </a:xfrm>
        </p:spPr>
        <p:txBody>
          <a:bodyPr/>
          <a:lstStyle/>
          <a:p>
            <a:pPr eaLnBrk="1" hangingPunct="1"/>
            <a:r>
              <a:rPr lang="en-US" smtClean="0"/>
              <a:t>Cognitive Domain</a:t>
            </a:r>
          </a:p>
        </p:txBody>
      </p:sp>
      <p:sp>
        <p:nvSpPr>
          <p:cNvPr id="7" name="Footer Placeholder 6"/>
          <p:cNvSpPr>
            <a:spLocks noGrp="1"/>
          </p:cNvSpPr>
          <p:nvPr>
            <p:ph type="ftr" sz="quarter" idx="11"/>
          </p:nvPr>
        </p:nvSpPr>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base" hangingPunct="1">
              <a:spcBef>
                <a:spcPct val="0"/>
              </a:spcBef>
              <a:spcAft>
                <a:spcPct val="0"/>
              </a:spcAft>
            </a:pPr>
            <a:r>
              <a:rPr lang="en-US" sz="1200" smtClean="0">
                <a:solidFill>
                  <a:srgbClr val="898989"/>
                </a:solidFill>
                <a:latin typeface="Calibri" pitchFamily="34" charset="0"/>
              </a:rPr>
              <a:t>MBM Training Services </a:t>
            </a:r>
            <a:r>
              <a:rPr lang="en-US" sz="1200" smtClean="0">
                <a:solidFill>
                  <a:srgbClr val="898989"/>
                </a:solidFill>
                <a:latin typeface="Calibri" pitchFamily="34" charset="0"/>
                <a:hlinkClick r:id="rId4"/>
              </a:rPr>
              <a:t>http://mbmtraining.com</a:t>
            </a:r>
            <a:r>
              <a:rPr lang="en-US" sz="1200" smtClean="0">
                <a:solidFill>
                  <a:srgbClr val="898989"/>
                </a:solidFill>
                <a:latin typeface="Calibri" pitchFamily="34" charset="0"/>
              </a:rPr>
              <a:t> </a:t>
            </a: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71396AF-4D54-48D4-BCBE-D842F978BD9D}" type="slidenum">
              <a:rPr lang="en-US" sz="1200">
                <a:solidFill>
                  <a:srgbClr val="898989"/>
                </a:solidFill>
                <a:latin typeface="Calibri" pitchFamily="34" charset="0"/>
              </a:rPr>
              <a:pPr eaLnBrk="1" hangingPunct="1"/>
              <a:t>6</a:t>
            </a:fld>
            <a:endParaRPr lang="en-US" sz="1200">
              <a:solidFill>
                <a:srgbClr val="898989"/>
              </a:solidFill>
              <a:latin typeface="Calibri" pitchFamily="34" charset="0"/>
            </a:endParaRPr>
          </a:p>
        </p:txBody>
      </p:sp>
      <p:sp>
        <p:nvSpPr>
          <p:cNvPr id="21510" name="TextBox 7"/>
          <p:cNvSpPr txBox="1">
            <a:spLocks noChangeArrowheads="1"/>
          </p:cNvSpPr>
          <p:nvPr/>
        </p:nvSpPr>
        <p:spPr bwMode="auto">
          <a:xfrm>
            <a:off x="203200" y="5130800"/>
            <a:ext cx="2752725" cy="3698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Lower Ordered Skills (LOTS)</a:t>
            </a:r>
          </a:p>
        </p:txBody>
      </p:sp>
      <p:sp>
        <p:nvSpPr>
          <p:cNvPr id="21511" name="TextBox 10"/>
          <p:cNvSpPr txBox="1">
            <a:spLocks noChangeArrowheads="1"/>
          </p:cNvSpPr>
          <p:nvPr/>
        </p:nvSpPr>
        <p:spPr bwMode="auto">
          <a:xfrm>
            <a:off x="273050" y="1035050"/>
            <a:ext cx="2851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Higher Ordered Skills (HOTS)</a:t>
            </a:r>
          </a:p>
        </p:txBody>
      </p:sp>
      <p:cxnSp>
        <p:nvCxnSpPr>
          <p:cNvPr id="13" name="Straight Arrow Connector 12"/>
          <p:cNvCxnSpPr>
            <a:cxnSpLocks noChangeShapeType="1"/>
          </p:cNvCxnSpPr>
          <p:nvPr/>
        </p:nvCxnSpPr>
        <p:spPr bwMode="auto">
          <a:xfrm rot="5400000" flipH="1" flipV="1">
            <a:off x="-695324" y="3249612"/>
            <a:ext cx="3727450" cy="34925"/>
          </a:xfrm>
          <a:prstGeom prst="straightConnector1">
            <a:avLst/>
          </a:prstGeom>
          <a:noFill/>
          <a:ln w="5715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eaLnBrk="1" hangingPunct="1"/>
            <a:r>
              <a:rPr lang="en-US" sz="4000" smtClean="0"/>
              <a:t>Why is Bloom’s Taxonomy Important?</a:t>
            </a:r>
          </a:p>
        </p:txBody>
      </p:sp>
      <p:sp>
        <p:nvSpPr>
          <p:cNvPr id="6" name="Content Placeholder 5"/>
          <p:cNvSpPr>
            <a:spLocks noGrp="1"/>
          </p:cNvSpPr>
          <p:nvPr>
            <p:ph idx="1"/>
          </p:nvPr>
        </p:nvSpPr>
        <p:spPr/>
        <p:txBody>
          <a:bodyPr>
            <a:normAutofit/>
          </a:bodyPr>
          <a:lstStyle/>
          <a:p>
            <a:pPr marL="514350" indent="-514350" eaLnBrk="1" hangingPunct="1">
              <a:buFont typeface="Calibri" pitchFamily="34" charset="0"/>
              <a:buAutoNum type="arabicPeriod"/>
            </a:pPr>
            <a:r>
              <a:rPr lang="en-US" sz="3000" smtClean="0"/>
              <a:t>All learning involves prior elements and stages</a:t>
            </a:r>
          </a:p>
          <a:p>
            <a:pPr lvl="1" eaLnBrk="1" hangingPunct="1"/>
            <a:r>
              <a:rPr lang="en-US" sz="2600" smtClean="0"/>
              <a:t>Before we can understand a concept, we have to remember it</a:t>
            </a:r>
          </a:p>
          <a:p>
            <a:pPr lvl="1" eaLnBrk="1" hangingPunct="1"/>
            <a:r>
              <a:rPr lang="en-US" sz="2600" smtClean="0"/>
              <a:t>Before we can apply the concept, we must understand it, etc.</a:t>
            </a:r>
          </a:p>
          <a:p>
            <a:pPr marL="514350" indent="-514350" eaLnBrk="1" hangingPunct="1">
              <a:buFont typeface="Calibri" pitchFamily="34" charset="0"/>
              <a:buAutoNum type="arabicPeriod"/>
            </a:pPr>
            <a:r>
              <a:rPr lang="en-US" sz="3000" smtClean="0"/>
              <a:t>Importance of analyzing prior knowledge</a:t>
            </a:r>
          </a:p>
          <a:p>
            <a:pPr marL="514350" indent="-514350" eaLnBrk="1" hangingPunct="1">
              <a:buFont typeface="Calibri" pitchFamily="34" charset="0"/>
              <a:buAutoNum type="arabicPeriod"/>
            </a:pPr>
            <a:r>
              <a:rPr lang="en-US" sz="3000" smtClean="0"/>
              <a:t>Focus on outcome, not tools</a:t>
            </a:r>
          </a:p>
          <a:p>
            <a:pPr marL="514350" indent="-514350" eaLnBrk="1" hangingPunct="1">
              <a:buFont typeface="Calibri" pitchFamily="34" charset="0"/>
              <a:buAutoNum type="arabicPeriod"/>
            </a:pPr>
            <a:r>
              <a:rPr lang="en-US" sz="3000" smtClean="0"/>
              <a:t>Knowledge based economy requires higher ordered thinking skills</a:t>
            </a:r>
          </a:p>
          <a:p>
            <a:pPr marL="514350" indent="-514350" eaLnBrk="1" hangingPunct="1">
              <a:buFont typeface="Calibri" pitchFamily="34" charset="0"/>
              <a:buAutoNum type="arabicPeriod"/>
            </a:pPr>
            <a:endParaRPr lang="en-US" sz="3000" smtClean="0"/>
          </a:p>
          <a:p>
            <a:pPr marL="514350" indent="-514350" eaLnBrk="1" hangingPunct="1"/>
            <a:endParaRPr lang="en-US" sz="3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hangingPunct="1"/>
            <a:r>
              <a:rPr lang="en-US" sz="4000" smtClean="0"/>
              <a:t>HOT Skills for the Knowledge Economy</a:t>
            </a:r>
          </a:p>
        </p:txBody>
      </p:sp>
      <p:sp>
        <p:nvSpPr>
          <p:cNvPr id="4" name="Content Placeholder 3"/>
          <p:cNvSpPr>
            <a:spLocks noGrp="1"/>
          </p:cNvSpPr>
          <p:nvPr>
            <p:ph sz="half" idx="1"/>
          </p:nvPr>
        </p:nvSpPr>
        <p:spPr>
          <a:xfrm>
            <a:off x="457200" y="1600200"/>
            <a:ext cx="3556000" cy="4525963"/>
          </a:xfrm>
        </p:spPr>
        <p:txBody>
          <a:bodyPr rtlCol="0">
            <a:normAutofit/>
          </a:bodyPr>
          <a:lstStyle/>
          <a:p>
            <a:pPr eaLnBrk="1" fontAlgn="auto" hangingPunct="1">
              <a:spcAft>
                <a:spcPts val="0"/>
              </a:spcAft>
              <a:buFont typeface="Arial"/>
              <a:buNone/>
              <a:defRPr/>
            </a:pPr>
            <a:r>
              <a:rPr lang="en-US" dirty="0" smtClean="0">
                <a:ea typeface="+mn-ea"/>
                <a:cs typeface="+mn-cs"/>
              </a:rPr>
              <a:t>Lower ordered skill</a:t>
            </a:r>
          </a:p>
          <a:p>
            <a:pPr eaLnBrk="1" fontAlgn="auto" hangingPunct="1">
              <a:spcAft>
                <a:spcPts val="0"/>
              </a:spcAft>
              <a:buFont typeface="Arial"/>
              <a:buChar char="•"/>
              <a:defRPr/>
            </a:pPr>
            <a:r>
              <a:rPr lang="en-US" dirty="0" smtClean="0">
                <a:ea typeface="+mn-ea"/>
                <a:cs typeface="+mn-cs"/>
              </a:rPr>
              <a:t>collecting information </a:t>
            </a:r>
          </a:p>
        </p:txBody>
      </p:sp>
      <p:sp>
        <p:nvSpPr>
          <p:cNvPr id="8" name="Content Placeholder 7"/>
          <p:cNvSpPr>
            <a:spLocks noGrp="1"/>
          </p:cNvSpPr>
          <p:nvPr>
            <p:ph sz="half" idx="2"/>
          </p:nvPr>
        </p:nvSpPr>
        <p:spPr/>
        <p:txBody>
          <a:bodyPr>
            <a:normAutofit/>
          </a:bodyPr>
          <a:lstStyle/>
          <a:p>
            <a:pPr eaLnBrk="1" hangingPunct="1">
              <a:lnSpc>
                <a:spcPct val="80000"/>
              </a:lnSpc>
              <a:buFont typeface="Arial" charset="0"/>
              <a:buNone/>
            </a:pPr>
            <a:r>
              <a:rPr lang="en-US" sz="2200" smtClean="0"/>
              <a:t>Higher ordered skills</a:t>
            </a:r>
          </a:p>
          <a:p>
            <a:pPr eaLnBrk="1" hangingPunct="1">
              <a:lnSpc>
                <a:spcPct val="80000"/>
              </a:lnSpc>
            </a:pPr>
            <a:r>
              <a:rPr lang="en-US" sz="2200" smtClean="0"/>
              <a:t>categorizing and analyzing information </a:t>
            </a:r>
          </a:p>
          <a:p>
            <a:pPr eaLnBrk="1" hangingPunct="1">
              <a:lnSpc>
                <a:spcPct val="80000"/>
              </a:lnSpc>
            </a:pPr>
            <a:r>
              <a:rPr lang="en-US" sz="2200" smtClean="0"/>
              <a:t>drawing conclusions from the information</a:t>
            </a:r>
          </a:p>
          <a:p>
            <a:pPr eaLnBrk="1" hangingPunct="1">
              <a:lnSpc>
                <a:spcPct val="80000"/>
              </a:lnSpc>
            </a:pPr>
            <a:r>
              <a:rPr lang="en-US" sz="2200" smtClean="0"/>
              <a:t>brainstorming’ new ideas </a:t>
            </a:r>
          </a:p>
          <a:p>
            <a:pPr eaLnBrk="1" hangingPunct="1">
              <a:lnSpc>
                <a:spcPct val="80000"/>
              </a:lnSpc>
            </a:pPr>
            <a:r>
              <a:rPr lang="en-US" sz="2200" smtClean="0"/>
              <a:t>problem solving </a:t>
            </a:r>
          </a:p>
          <a:p>
            <a:pPr eaLnBrk="1" hangingPunct="1">
              <a:lnSpc>
                <a:spcPct val="80000"/>
              </a:lnSpc>
            </a:pPr>
            <a:r>
              <a:rPr lang="en-US" sz="2200" smtClean="0"/>
              <a:t>determining cause and effect evaluating options </a:t>
            </a:r>
          </a:p>
          <a:p>
            <a:pPr eaLnBrk="1" hangingPunct="1">
              <a:lnSpc>
                <a:spcPct val="80000"/>
              </a:lnSpc>
            </a:pPr>
            <a:r>
              <a:rPr lang="en-US" sz="2200" smtClean="0"/>
              <a:t>planning and setting </a:t>
            </a:r>
          </a:p>
          <a:p>
            <a:pPr eaLnBrk="1" hangingPunct="1">
              <a:lnSpc>
                <a:spcPct val="80000"/>
              </a:lnSpc>
            </a:pPr>
            <a:r>
              <a:rPr lang="en-US" sz="2200" smtClean="0"/>
              <a:t>monitoring progress </a:t>
            </a:r>
          </a:p>
          <a:p>
            <a:pPr eaLnBrk="1" hangingPunct="1">
              <a:lnSpc>
                <a:spcPct val="80000"/>
              </a:lnSpc>
            </a:pPr>
            <a:r>
              <a:rPr lang="en-US" sz="2200" smtClean="0"/>
              <a:t>decision making </a:t>
            </a:r>
          </a:p>
          <a:p>
            <a:pPr eaLnBrk="1" hangingPunct="1">
              <a:lnSpc>
                <a:spcPct val="80000"/>
              </a:lnSpc>
            </a:pPr>
            <a:r>
              <a:rPr lang="en-US" sz="2200" smtClean="0"/>
              <a:t>reflecting on one’s own progress</a:t>
            </a:r>
          </a:p>
          <a:p>
            <a:pPr eaLnBrk="1" hangingPunct="1">
              <a:lnSpc>
                <a:spcPct val="80000"/>
              </a:lnSpc>
            </a:pPr>
            <a:endParaRPr lang="en-US" sz="2200" smtClean="0"/>
          </a:p>
        </p:txBody>
      </p:sp>
      <p:sp>
        <p:nvSpPr>
          <p:cNvPr id="9" name="Right Arrow 8"/>
          <p:cNvSpPr>
            <a:spLocks noChangeArrowheads="1"/>
          </p:cNvSpPr>
          <p:nvPr/>
        </p:nvSpPr>
        <p:spPr bwMode="auto">
          <a:xfrm>
            <a:off x="3436938" y="2433638"/>
            <a:ext cx="1295400" cy="1574800"/>
          </a:xfrm>
          <a:prstGeom prst="rightArrow">
            <a:avLst>
              <a:gd name="adj1" fmla="val 50000"/>
              <a:gd name="adj2" fmla="val 50000"/>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0" y="552144"/>
          <a:ext cx="6096000" cy="520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3" name="TextBox 12"/>
          <p:cNvSpPr txBox="1">
            <a:spLocks noChangeArrowheads="1"/>
          </p:cNvSpPr>
          <p:nvPr/>
        </p:nvSpPr>
        <p:spPr bwMode="auto">
          <a:xfrm>
            <a:off x="6705600" y="912813"/>
            <a:ext cx="1282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Remember</a:t>
            </a:r>
          </a:p>
          <a:p>
            <a:pPr eaLnBrk="1" hangingPunct="1"/>
            <a:r>
              <a:rPr lang="en-US" sz="1800">
                <a:latin typeface="Calibri" pitchFamily="34" charset="0"/>
              </a:rPr>
              <a:t>Understand</a:t>
            </a:r>
          </a:p>
        </p:txBody>
      </p:sp>
      <p:sp>
        <p:nvSpPr>
          <p:cNvPr id="25604" name="TextBox 13"/>
          <p:cNvSpPr txBox="1">
            <a:spLocks noChangeArrowheads="1"/>
          </p:cNvSpPr>
          <p:nvPr/>
        </p:nvSpPr>
        <p:spPr bwMode="auto">
          <a:xfrm>
            <a:off x="6705600" y="2827338"/>
            <a:ext cx="9064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Apply</a:t>
            </a:r>
          </a:p>
          <a:p>
            <a:pPr eaLnBrk="1" hangingPunct="1"/>
            <a:r>
              <a:rPr lang="en-US" sz="1800">
                <a:latin typeface="Calibri" pitchFamily="34" charset="0"/>
              </a:rPr>
              <a:t>Analyze</a:t>
            </a:r>
          </a:p>
        </p:txBody>
      </p:sp>
      <p:sp>
        <p:nvSpPr>
          <p:cNvPr id="25605" name="TextBox 14"/>
          <p:cNvSpPr txBox="1">
            <a:spLocks noChangeArrowheads="1"/>
          </p:cNvSpPr>
          <p:nvPr/>
        </p:nvSpPr>
        <p:spPr bwMode="auto">
          <a:xfrm>
            <a:off x="6807200" y="4706938"/>
            <a:ext cx="976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latin typeface="Calibri" pitchFamily="34" charset="0"/>
              </a:rPr>
              <a:t>Evaluate</a:t>
            </a:r>
          </a:p>
          <a:p>
            <a:pPr eaLnBrk="1" hangingPunct="1"/>
            <a:r>
              <a:rPr lang="en-US" sz="1800">
                <a:latin typeface="Calibri" pitchFamily="34" charset="0"/>
              </a:rPr>
              <a:t>Create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642</TotalTime>
  <Words>1042</Words>
  <Application>Microsoft Office PowerPoint</Application>
  <PresentationFormat>On-screen Show (4:3)</PresentationFormat>
  <Paragraphs>174</Paragraphs>
  <Slides>25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ＭＳ Ｐゴシック</vt:lpstr>
      <vt:lpstr>Calibri</vt:lpstr>
      <vt:lpstr>Office Theme</vt:lpstr>
      <vt:lpstr>Designing Competency Based Training with Bloom’s Taxonomy</vt:lpstr>
      <vt:lpstr>The Big Performance Picture</vt:lpstr>
      <vt:lpstr>What is competency?</vt:lpstr>
      <vt:lpstr>Key Learning Activity #1</vt:lpstr>
      <vt:lpstr>Bloom’s Domains of Learning/Competencies</vt:lpstr>
      <vt:lpstr>Cognitive Domain</vt:lpstr>
      <vt:lpstr>Why is Bloom’s Taxonomy Important?</vt:lpstr>
      <vt:lpstr>HOT Skills for the Knowledge Economy</vt:lpstr>
      <vt:lpstr>PowerPoint Presentation</vt:lpstr>
      <vt:lpstr>Bloom’s Revised Taxonomy</vt:lpstr>
      <vt:lpstr>Bloom’s Taxonomy &amp; ADDIE</vt:lpstr>
      <vt:lpstr>PowerPoint Presentation</vt:lpstr>
      <vt:lpstr>Example of Writing Objectives</vt:lpstr>
      <vt:lpstr>Scenario #1:  Procedure</vt:lpstr>
      <vt:lpstr>Bloom’s Taxonomy &amp; ADDIE</vt:lpstr>
      <vt:lpstr>Instructional Strategies</vt:lpstr>
      <vt:lpstr>Instructional Strategies: Digital Tools</vt:lpstr>
      <vt:lpstr>PowerPoint Presentation</vt:lpstr>
      <vt:lpstr>Example: Using Digital Tools</vt:lpstr>
      <vt:lpstr>Example: Using Digital Tools</vt:lpstr>
      <vt:lpstr> Scenario #2:Facts/Concepts </vt:lpstr>
      <vt:lpstr>Key Learning Part #2</vt:lpstr>
      <vt:lpstr>Summary</vt:lpstr>
      <vt:lpstr>The Big Performance Picture</vt:lpstr>
      <vt:lpstr>FYI:  Affective Domain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Competency Based Training with Bloom’s Taxonomy</dc:title>
  <dc:creator>Michele Medved</dc:creator>
  <cp:lastModifiedBy>admin</cp:lastModifiedBy>
  <cp:revision>69</cp:revision>
  <cp:lastPrinted>2010-12-01T20:00:40Z</cp:lastPrinted>
  <dcterms:created xsi:type="dcterms:W3CDTF">2010-12-03T00:49:47Z</dcterms:created>
  <dcterms:modified xsi:type="dcterms:W3CDTF">2013-07-15T14:55:38Z</dcterms:modified>
</cp:coreProperties>
</file>