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00"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D97B535-719E-48DA-9B1E-5FCA05BCF6EC}" type="datetimeFigureOut">
              <a:rPr lang="en-US" smtClean="0"/>
              <a:t>10/27/2014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D4A1E5-D786-43E3-A62A-6C5E2CE2E38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7B535-719E-48DA-9B1E-5FCA05BCF6EC}"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A1E5-D786-43E3-A62A-6C5E2CE2E38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7B535-719E-48DA-9B1E-5FCA05BCF6EC}"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A1E5-D786-43E3-A62A-6C5E2CE2E38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7B535-719E-48DA-9B1E-5FCA05BCF6EC}"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A1E5-D786-43E3-A62A-6C5E2CE2E38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7B535-719E-48DA-9B1E-5FCA05BCF6EC}"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A1E5-D786-43E3-A62A-6C5E2CE2E38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97B535-719E-48DA-9B1E-5FCA05BCF6EC}"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4A1E5-D786-43E3-A62A-6C5E2CE2E38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97B535-719E-48DA-9B1E-5FCA05BCF6EC}"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4A1E5-D786-43E3-A62A-6C5E2CE2E38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97B535-719E-48DA-9B1E-5FCA05BCF6EC}"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4A1E5-D786-43E3-A62A-6C5E2CE2E38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7B535-719E-48DA-9B1E-5FCA05BCF6EC}"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4A1E5-D786-43E3-A62A-6C5E2CE2E3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7B535-719E-48DA-9B1E-5FCA05BCF6EC}"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4A1E5-D786-43E3-A62A-6C5E2CE2E3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7B535-719E-48DA-9B1E-5FCA05BCF6EC}"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4A1E5-D786-43E3-A62A-6C5E2CE2E3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D97B535-719E-48DA-9B1E-5FCA05BCF6EC}" type="datetimeFigureOut">
              <a:rPr lang="en-US" smtClean="0"/>
              <a:t>10/27/2014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D4A1E5-D786-43E3-A62A-6C5E2CE2E3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Author’s Point of View</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054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Describe this picture</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553200" cy="459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Now imagine you were looking through the eyes of a soldier…</a:t>
            </a:r>
            <a:endParaRPr lang="en-US" sz="4000"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6060661" cy="425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2362200"/>
            <a:ext cx="2286000" cy="3785652"/>
          </a:xfrm>
          <a:prstGeom prst="rect">
            <a:avLst/>
          </a:prstGeom>
          <a:noFill/>
        </p:spPr>
        <p:txBody>
          <a:bodyPr wrap="square" rtlCol="0">
            <a:spAutoFit/>
          </a:bodyPr>
          <a:lstStyle/>
          <a:p>
            <a:r>
              <a:rPr lang="en-US" sz="2400" dirty="0" smtClean="0"/>
              <a:t>How would a Union Soldier view this photo?</a:t>
            </a:r>
          </a:p>
          <a:p>
            <a:endParaRPr lang="en-US" sz="2400" dirty="0"/>
          </a:p>
          <a:p>
            <a:endParaRPr lang="en-US" sz="2400" dirty="0" smtClean="0"/>
          </a:p>
          <a:p>
            <a:r>
              <a:rPr lang="en-US" sz="2400" dirty="0" smtClean="0"/>
              <a:t>How would a Confederate Soldier view this photo?</a:t>
            </a:r>
            <a:endParaRPr lang="en-US" sz="2400" dirty="0"/>
          </a:p>
        </p:txBody>
      </p:sp>
    </p:spTree>
    <p:extLst>
      <p:ext uri="{BB962C8B-B14F-4D97-AF65-F5344CB8AC3E}">
        <p14:creationId xmlns:p14="http://schemas.microsoft.com/office/powerpoint/2010/main" val="251890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way the author feels about the subject that he/she is writing will affect the entire story or article.</a:t>
            </a:r>
          </a:p>
          <a:p>
            <a:r>
              <a:rPr lang="en-US" dirty="0" smtClean="0"/>
              <a:t>Some ways to determine the author’s point of view are to look for:</a:t>
            </a:r>
          </a:p>
          <a:p>
            <a:pPr lvl="1"/>
            <a:r>
              <a:rPr lang="en-US" dirty="0" smtClean="0"/>
              <a:t>Word Choice</a:t>
            </a:r>
          </a:p>
          <a:p>
            <a:pPr lvl="1"/>
            <a:r>
              <a:rPr lang="en-US" dirty="0" smtClean="0"/>
              <a:t>Author’s purpose</a:t>
            </a:r>
          </a:p>
          <a:p>
            <a:pPr lvl="1"/>
            <a:r>
              <a:rPr lang="en-US" dirty="0" smtClean="0"/>
              <a:t>Background information about the author</a:t>
            </a:r>
            <a:endParaRPr lang="en-US" dirty="0"/>
          </a:p>
        </p:txBody>
      </p:sp>
      <p:sp>
        <p:nvSpPr>
          <p:cNvPr id="3" name="Title 2"/>
          <p:cNvSpPr>
            <a:spLocks noGrp="1"/>
          </p:cNvSpPr>
          <p:nvPr>
            <p:ph type="title"/>
          </p:nvPr>
        </p:nvSpPr>
        <p:spPr/>
        <p:txBody>
          <a:bodyPr/>
          <a:lstStyle/>
          <a:p>
            <a:r>
              <a:rPr lang="en-US" dirty="0" smtClean="0"/>
              <a:t>Author’s Point of View</a:t>
            </a:r>
            <a:endParaRPr lang="en-US" dirty="0"/>
          </a:p>
        </p:txBody>
      </p:sp>
    </p:spTree>
    <p:extLst>
      <p:ext uri="{BB962C8B-B14F-4D97-AF65-F5344CB8AC3E}">
        <p14:creationId xmlns:p14="http://schemas.microsoft.com/office/powerpoint/2010/main" val="100494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Read the short paragraph and locate words or phrases that let you know the opinion of the writer.</a:t>
            </a:r>
          </a:p>
          <a:p>
            <a:endParaRPr lang="en-US" dirty="0"/>
          </a:p>
          <a:p>
            <a:r>
              <a:rPr lang="en-US" dirty="0" smtClean="0"/>
              <a:t>My horse was wounded, but not killed. Your coat got an ugly wound near the hip, but my servant, who is very handy, has so far repaired it that it doesn’t show very much. My preservation was entirely due, as was the glorious victory, to our God, to whom be all the honor, praise, and glory. The battle was the hardest that I have ever been in, but not near so hot in its fire. I commanded the center more particularly...Whilst great credit is due to other parts of our gallant army, God made my brigade more instrumental than any other in repulsing the main attack.</a:t>
            </a:r>
          </a:p>
          <a:p>
            <a:pPr marL="411480" lvl="1" indent="0">
              <a:buNone/>
            </a:pPr>
            <a:r>
              <a:rPr lang="en-US" dirty="0"/>
              <a:t> </a:t>
            </a:r>
            <a:r>
              <a:rPr lang="en-US" dirty="0" smtClean="0"/>
              <a:t>                                                           - Stonewall Jackson </a:t>
            </a:r>
            <a:endParaRPr lang="en-US" dirty="0"/>
          </a:p>
        </p:txBody>
      </p:sp>
      <p:sp>
        <p:nvSpPr>
          <p:cNvPr id="3" name="Title 2"/>
          <p:cNvSpPr>
            <a:spLocks noGrp="1"/>
          </p:cNvSpPr>
          <p:nvPr>
            <p:ph type="title"/>
          </p:nvPr>
        </p:nvSpPr>
        <p:spPr/>
        <p:txBody>
          <a:bodyPr/>
          <a:lstStyle/>
          <a:p>
            <a:r>
              <a:rPr lang="en-US" dirty="0" smtClean="0"/>
              <a:t>Word Choice</a:t>
            </a:r>
            <a:endParaRPr lang="en-US" dirty="0"/>
          </a:p>
        </p:txBody>
      </p:sp>
    </p:spTree>
    <p:extLst>
      <p:ext uri="{BB962C8B-B14F-4D97-AF65-F5344CB8AC3E}">
        <p14:creationId xmlns:p14="http://schemas.microsoft.com/office/powerpoint/2010/main" val="30926019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143</TotalTime>
  <Words>233</Words>
  <Application>Microsoft Office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Hardcover</vt:lpstr>
      <vt:lpstr>Author’s Point of View</vt:lpstr>
      <vt:lpstr>Describe this picture</vt:lpstr>
      <vt:lpstr>Now imagine you were looking through the eyes of a soldier…</vt:lpstr>
      <vt:lpstr>Author’s Point of View</vt:lpstr>
      <vt:lpstr>Word Choice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Point of View</dc:title>
  <dc:creator>Lindsey Naro</dc:creator>
  <cp:lastModifiedBy>aflaherty</cp:lastModifiedBy>
  <cp:revision>7</cp:revision>
  <dcterms:created xsi:type="dcterms:W3CDTF">2014-10-23T17:11:25Z</dcterms:created>
  <dcterms:modified xsi:type="dcterms:W3CDTF">2014-10-27T17:48:28Z</dcterms:modified>
</cp:coreProperties>
</file>