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B710-1B30-4819-9ABD-A8AE231AFC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F9EB58-6427-49EC-8C8D-A7C81D522E42}">
      <dgm:prSet phldrT="[Text]"/>
      <dgm:spPr/>
      <dgm:t>
        <a:bodyPr/>
        <a:lstStyle/>
        <a:p>
          <a:r>
            <a:rPr lang="en-US"/>
            <a:t>Claim</a:t>
          </a:r>
        </a:p>
      </dgm:t>
    </dgm:pt>
    <dgm:pt modelId="{4D3AF643-1011-40BB-83E0-EF14DEE2BCA0}" type="parTrans" cxnId="{8FFDB943-F7B8-49EB-B9CA-019F41EC6909}">
      <dgm:prSet/>
      <dgm:spPr/>
      <dgm:t>
        <a:bodyPr/>
        <a:lstStyle/>
        <a:p>
          <a:endParaRPr lang="en-US"/>
        </a:p>
      </dgm:t>
    </dgm:pt>
    <dgm:pt modelId="{6AF80AB4-3770-4EC2-A1B0-D1F20CF2D601}" type="sibTrans" cxnId="{8FFDB943-F7B8-49EB-B9CA-019F41EC6909}">
      <dgm:prSet/>
      <dgm:spPr/>
      <dgm:t>
        <a:bodyPr/>
        <a:lstStyle/>
        <a:p>
          <a:endParaRPr lang="en-US"/>
        </a:p>
      </dgm:t>
    </dgm:pt>
    <dgm:pt modelId="{CB6C992A-E054-40C3-B708-353B8C6BBADC}">
      <dgm:prSet phldrT="[Text]"/>
      <dgm:spPr/>
      <dgm:t>
        <a:bodyPr/>
        <a:lstStyle/>
        <a:p>
          <a:r>
            <a:rPr lang="en-US" dirty="0" smtClean="0"/>
            <a:t>Evidence 1</a:t>
          </a:r>
          <a:endParaRPr lang="en-US" dirty="0"/>
        </a:p>
      </dgm:t>
    </dgm:pt>
    <dgm:pt modelId="{44C6481E-F1D0-4A55-A4C8-2724DC27FF3F}" type="parTrans" cxnId="{E3BA865F-80DE-4E53-8D03-BFC3F2E4CD3F}">
      <dgm:prSet/>
      <dgm:spPr/>
      <dgm:t>
        <a:bodyPr/>
        <a:lstStyle/>
        <a:p>
          <a:endParaRPr lang="en-US"/>
        </a:p>
      </dgm:t>
    </dgm:pt>
    <dgm:pt modelId="{695D5C88-0F6A-4E0F-8D04-F0FB7EB7E5C7}" type="sibTrans" cxnId="{E3BA865F-80DE-4E53-8D03-BFC3F2E4CD3F}">
      <dgm:prSet/>
      <dgm:spPr/>
      <dgm:t>
        <a:bodyPr/>
        <a:lstStyle/>
        <a:p>
          <a:endParaRPr lang="en-US"/>
        </a:p>
      </dgm:t>
    </dgm:pt>
    <dgm:pt modelId="{279B18D1-1ED9-4064-8C32-EDA5B6CC0991}">
      <dgm:prSet phldrT="[Text]"/>
      <dgm:spPr/>
      <dgm:t>
        <a:bodyPr/>
        <a:lstStyle/>
        <a:p>
          <a:r>
            <a:rPr lang="en-US" dirty="0" smtClean="0"/>
            <a:t>Evidence 2</a:t>
          </a:r>
          <a:endParaRPr lang="en-US" dirty="0"/>
        </a:p>
      </dgm:t>
    </dgm:pt>
    <dgm:pt modelId="{C0690D86-4E29-440C-9D02-C717E2D896F9}" type="parTrans" cxnId="{5A807A5E-61CE-4DBA-93F3-215753410183}">
      <dgm:prSet/>
      <dgm:spPr/>
      <dgm:t>
        <a:bodyPr/>
        <a:lstStyle/>
        <a:p>
          <a:endParaRPr lang="en-US"/>
        </a:p>
      </dgm:t>
    </dgm:pt>
    <dgm:pt modelId="{63C25D90-42C9-4BB2-9D76-1FCD14B463DD}" type="sibTrans" cxnId="{5A807A5E-61CE-4DBA-93F3-215753410183}">
      <dgm:prSet/>
      <dgm:spPr/>
      <dgm:t>
        <a:bodyPr/>
        <a:lstStyle/>
        <a:p>
          <a:endParaRPr lang="en-US"/>
        </a:p>
      </dgm:t>
    </dgm:pt>
    <dgm:pt modelId="{15E5A5A4-C844-47DF-9220-0F876C0D44EB}">
      <dgm:prSet phldrT="[Text]"/>
      <dgm:spPr/>
      <dgm:t>
        <a:bodyPr/>
        <a:lstStyle/>
        <a:p>
          <a:r>
            <a:rPr lang="en-US" dirty="0" smtClean="0"/>
            <a:t>Evidence 3</a:t>
          </a:r>
          <a:endParaRPr lang="en-US" dirty="0"/>
        </a:p>
      </dgm:t>
    </dgm:pt>
    <dgm:pt modelId="{0905F8D0-1206-4636-89AC-7C0B83810F50}" type="parTrans" cxnId="{7D7D00DD-EB09-4682-9F50-E857517A7903}">
      <dgm:prSet/>
      <dgm:spPr/>
      <dgm:t>
        <a:bodyPr/>
        <a:lstStyle/>
        <a:p>
          <a:endParaRPr lang="en-US"/>
        </a:p>
      </dgm:t>
    </dgm:pt>
    <dgm:pt modelId="{51984273-5358-4D7C-BCBE-A0736CC914B3}" type="sibTrans" cxnId="{7D7D00DD-EB09-4682-9F50-E857517A7903}">
      <dgm:prSet/>
      <dgm:spPr/>
      <dgm:t>
        <a:bodyPr/>
        <a:lstStyle/>
        <a:p>
          <a:endParaRPr lang="en-US"/>
        </a:p>
      </dgm:t>
    </dgm:pt>
    <dgm:pt modelId="{62A8F665-8CFB-4CF9-801F-C4846E59D5C0}" type="pres">
      <dgm:prSet presAssocID="{331AB710-1B30-4819-9ABD-A8AE231AF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47BEAB-C18D-4C45-890C-9D5F04A008A2}" type="pres">
      <dgm:prSet presAssocID="{58F9EB58-6427-49EC-8C8D-A7C81D522E42}" presName="hierRoot1" presStyleCnt="0">
        <dgm:presLayoutVars>
          <dgm:hierBranch val="init"/>
        </dgm:presLayoutVars>
      </dgm:prSet>
      <dgm:spPr/>
    </dgm:pt>
    <dgm:pt modelId="{B4193EAB-56B5-499B-8827-51CE6588FAA5}" type="pres">
      <dgm:prSet presAssocID="{58F9EB58-6427-49EC-8C8D-A7C81D522E42}" presName="rootComposite1" presStyleCnt="0"/>
      <dgm:spPr/>
    </dgm:pt>
    <dgm:pt modelId="{1AA286F6-9BB1-472B-AB00-6777251825CE}" type="pres">
      <dgm:prSet presAssocID="{58F9EB58-6427-49EC-8C8D-A7C81D522E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DB522-07A8-463E-A8DB-EC59CB3CE4AA}" type="pres">
      <dgm:prSet presAssocID="{58F9EB58-6427-49EC-8C8D-A7C81D522E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442134E-F6B5-467B-82D0-41194A454769}" type="pres">
      <dgm:prSet presAssocID="{58F9EB58-6427-49EC-8C8D-A7C81D522E42}" presName="hierChild2" presStyleCnt="0"/>
      <dgm:spPr/>
    </dgm:pt>
    <dgm:pt modelId="{915AB150-BD96-4008-9B90-F2292CDF5A55}" type="pres">
      <dgm:prSet presAssocID="{44C6481E-F1D0-4A55-A4C8-2724DC27FF3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457046A-AD9B-4572-A533-0896D31F6EEB}" type="pres">
      <dgm:prSet presAssocID="{CB6C992A-E054-40C3-B708-353B8C6BBADC}" presName="hierRoot2" presStyleCnt="0">
        <dgm:presLayoutVars>
          <dgm:hierBranch val="init"/>
        </dgm:presLayoutVars>
      </dgm:prSet>
      <dgm:spPr/>
    </dgm:pt>
    <dgm:pt modelId="{1952979A-395D-4D21-88F1-E3495E26BAE9}" type="pres">
      <dgm:prSet presAssocID="{CB6C992A-E054-40C3-B708-353B8C6BBADC}" presName="rootComposite" presStyleCnt="0"/>
      <dgm:spPr/>
    </dgm:pt>
    <dgm:pt modelId="{F1E7E5E2-3634-4539-AAE8-5F8EA2A60B65}" type="pres">
      <dgm:prSet presAssocID="{CB6C992A-E054-40C3-B708-353B8C6BBAD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D9424C-4A0D-4FF5-B9FB-C184CADAA34C}" type="pres">
      <dgm:prSet presAssocID="{CB6C992A-E054-40C3-B708-353B8C6BBADC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2E994C-8871-4FF1-8B42-D89DFB14E57C}" type="pres">
      <dgm:prSet presAssocID="{CB6C992A-E054-40C3-B708-353B8C6BBADC}" presName="hierChild4" presStyleCnt="0"/>
      <dgm:spPr/>
    </dgm:pt>
    <dgm:pt modelId="{BFAAA50D-6D21-4873-B40B-33FCC17981C1}" type="pres">
      <dgm:prSet presAssocID="{CB6C992A-E054-40C3-B708-353B8C6BBADC}" presName="hierChild5" presStyleCnt="0"/>
      <dgm:spPr/>
    </dgm:pt>
    <dgm:pt modelId="{D246B2DA-994D-4356-BB99-55E3532445BD}" type="pres">
      <dgm:prSet presAssocID="{C0690D86-4E29-440C-9D02-C717E2D896F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58FDB97-810B-4F08-B4D1-4D6DAE83D110}" type="pres">
      <dgm:prSet presAssocID="{279B18D1-1ED9-4064-8C32-EDA5B6CC0991}" presName="hierRoot2" presStyleCnt="0">
        <dgm:presLayoutVars>
          <dgm:hierBranch val="init"/>
        </dgm:presLayoutVars>
      </dgm:prSet>
      <dgm:spPr/>
    </dgm:pt>
    <dgm:pt modelId="{A9EB91F8-D027-439F-82C3-A1A8AF273FDE}" type="pres">
      <dgm:prSet presAssocID="{279B18D1-1ED9-4064-8C32-EDA5B6CC0991}" presName="rootComposite" presStyleCnt="0"/>
      <dgm:spPr/>
    </dgm:pt>
    <dgm:pt modelId="{E6967148-E0C2-4D18-AF71-905F53D03139}" type="pres">
      <dgm:prSet presAssocID="{279B18D1-1ED9-4064-8C32-EDA5B6CC099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F752E5-5A49-4E65-ADE4-AD78A8B6FC79}" type="pres">
      <dgm:prSet presAssocID="{279B18D1-1ED9-4064-8C32-EDA5B6CC0991}" presName="rootConnector" presStyleLbl="node2" presStyleIdx="1" presStyleCnt="3"/>
      <dgm:spPr/>
      <dgm:t>
        <a:bodyPr/>
        <a:lstStyle/>
        <a:p>
          <a:endParaRPr lang="en-US"/>
        </a:p>
      </dgm:t>
    </dgm:pt>
    <dgm:pt modelId="{40F23CB9-0F81-4B6C-8A97-19FF5FC1AE53}" type="pres">
      <dgm:prSet presAssocID="{279B18D1-1ED9-4064-8C32-EDA5B6CC0991}" presName="hierChild4" presStyleCnt="0"/>
      <dgm:spPr/>
    </dgm:pt>
    <dgm:pt modelId="{34EE1219-1723-4784-8B8C-F79424A288F6}" type="pres">
      <dgm:prSet presAssocID="{279B18D1-1ED9-4064-8C32-EDA5B6CC0991}" presName="hierChild5" presStyleCnt="0"/>
      <dgm:spPr/>
    </dgm:pt>
    <dgm:pt modelId="{2398F474-C962-4FB9-80AD-F5ACB40DAE03}" type="pres">
      <dgm:prSet presAssocID="{0905F8D0-1206-4636-89AC-7C0B83810F5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BBDCB016-5609-4BAE-B94F-B2E1897AC2FA}" type="pres">
      <dgm:prSet presAssocID="{15E5A5A4-C844-47DF-9220-0F876C0D44EB}" presName="hierRoot2" presStyleCnt="0">
        <dgm:presLayoutVars>
          <dgm:hierBranch val="init"/>
        </dgm:presLayoutVars>
      </dgm:prSet>
      <dgm:spPr/>
    </dgm:pt>
    <dgm:pt modelId="{F149BCA1-73B0-4717-BBF8-15BC313AE24F}" type="pres">
      <dgm:prSet presAssocID="{15E5A5A4-C844-47DF-9220-0F876C0D44EB}" presName="rootComposite" presStyleCnt="0"/>
      <dgm:spPr/>
    </dgm:pt>
    <dgm:pt modelId="{E5FED780-86E7-4C8B-A146-D231A1502C78}" type="pres">
      <dgm:prSet presAssocID="{15E5A5A4-C844-47DF-9220-0F876C0D44EB}" presName="rootText" presStyleLbl="node2" presStyleIdx="2" presStyleCnt="3" custScaleX="100046" custScaleY="992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86F4CC-8C41-4C81-87FF-BC0B2B6CF433}" type="pres">
      <dgm:prSet presAssocID="{15E5A5A4-C844-47DF-9220-0F876C0D44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56093A91-3734-4068-A359-A8CB61503CA8}" type="pres">
      <dgm:prSet presAssocID="{15E5A5A4-C844-47DF-9220-0F876C0D44EB}" presName="hierChild4" presStyleCnt="0"/>
      <dgm:spPr/>
    </dgm:pt>
    <dgm:pt modelId="{E7460046-F298-4C6C-9636-575A43C16CCD}" type="pres">
      <dgm:prSet presAssocID="{15E5A5A4-C844-47DF-9220-0F876C0D44EB}" presName="hierChild5" presStyleCnt="0"/>
      <dgm:spPr/>
    </dgm:pt>
    <dgm:pt modelId="{375C2E80-4513-4950-8A16-1B0F23187E1C}" type="pres">
      <dgm:prSet presAssocID="{58F9EB58-6427-49EC-8C8D-A7C81D522E42}" presName="hierChild3" presStyleCnt="0"/>
      <dgm:spPr/>
    </dgm:pt>
  </dgm:ptLst>
  <dgm:cxnLst>
    <dgm:cxn modelId="{DFF73DAF-DAAD-4AB2-9E3B-CDB016420D0B}" type="presOf" srcId="{44C6481E-F1D0-4A55-A4C8-2724DC27FF3F}" destId="{915AB150-BD96-4008-9B90-F2292CDF5A55}" srcOrd="0" destOrd="0" presId="urn:microsoft.com/office/officeart/2005/8/layout/orgChart1"/>
    <dgm:cxn modelId="{1A702F71-C776-4E1D-AA25-ABCBA5CD7845}" type="presOf" srcId="{CB6C992A-E054-40C3-B708-353B8C6BBADC}" destId="{BDD9424C-4A0D-4FF5-B9FB-C184CADAA34C}" srcOrd="1" destOrd="0" presId="urn:microsoft.com/office/officeart/2005/8/layout/orgChart1"/>
    <dgm:cxn modelId="{B04A7EC8-1C89-4EA9-AECC-812D7CB22C2C}" type="presOf" srcId="{15E5A5A4-C844-47DF-9220-0F876C0D44EB}" destId="{E5FED780-86E7-4C8B-A146-D231A1502C78}" srcOrd="0" destOrd="0" presId="urn:microsoft.com/office/officeart/2005/8/layout/orgChart1"/>
    <dgm:cxn modelId="{57C42441-05E8-4CB1-93D7-1FD8401F6D86}" type="presOf" srcId="{15E5A5A4-C844-47DF-9220-0F876C0D44EB}" destId="{DF86F4CC-8C41-4C81-87FF-BC0B2B6CF433}" srcOrd="1" destOrd="0" presId="urn:microsoft.com/office/officeart/2005/8/layout/orgChart1"/>
    <dgm:cxn modelId="{5A807A5E-61CE-4DBA-93F3-215753410183}" srcId="{58F9EB58-6427-49EC-8C8D-A7C81D522E42}" destId="{279B18D1-1ED9-4064-8C32-EDA5B6CC0991}" srcOrd="1" destOrd="0" parTransId="{C0690D86-4E29-440C-9D02-C717E2D896F9}" sibTransId="{63C25D90-42C9-4BB2-9D76-1FCD14B463DD}"/>
    <dgm:cxn modelId="{57BD27BC-D928-490C-A9D1-1459D2D37939}" type="presOf" srcId="{331AB710-1B30-4819-9ABD-A8AE231AFC6B}" destId="{62A8F665-8CFB-4CF9-801F-C4846E59D5C0}" srcOrd="0" destOrd="0" presId="urn:microsoft.com/office/officeart/2005/8/layout/orgChart1"/>
    <dgm:cxn modelId="{D796E079-E37A-4647-BD69-33DA90F5FD7B}" type="presOf" srcId="{C0690D86-4E29-440C-9D02-C717E2D896F9}" destId="{D246B2DA-994D-4356-BB99-55E3532445BD}" srcOrd="0" destOrd="0" presId="urn:microsoft.com/office/officeart/2005/8/layout/orgChart1"/>
    <dgm:cxn modelId="{2285EA15-5B39-4721-B178-409AB1333DCA}" type="presOf" srcId="{0905F8D0-1206-4636-89AC-7C0B83810F50}" destId="{2398F474-C962-4FB9-80AD-F5ACB40DAE03}" srcOrd="0" destOrd="0" presId="urn:microsoft.com/office/officeart/2005/8/layout/orgChart1"/>
    <dgm:cxn modelId="{D3E66CD3-88DA-4E17-8BBB-B77659C5AED0}" type="presOf" srcId="{58F9EB58-6427-49EC-8C8D-A7C81D522E42}" destId="{2E9DB522-07A8-463E-A8DB-EC59CB3CE4AA}" srcOrd="1" destOrd="0" presId="urn:microsoft.com/office/officeart/2005/8/layout/orgChart1"/>
    <dgm:cxn modelId="{8FFDB943-F7B8-49EB-B9CA-019F41EC6909}" srcId="{331AB710-1B30-4819-9ABD-A8AE231AFC6B}" destId="{58F9EB58-6427-49EC-8C8D-A7C81D522E42}" srcOrd="0" destOrd="0" parTransId="{4D3AF643-1011-40BB-83E0-EF14DEE2BCA0}" sibTransId="{6AF80AB4-3770-4EC2-A1B0-D1F20CF2D601}"/>
    <dgm:cxn modelId="{7D7D00DD-EB09-4682-9F50-E857517A7903}" srcId="{58F9EB58-6427-49EC-8C8D-A7C81D522E42}" destId="{15E5A5A4-C844-47DF-9220-0F876C0D44EB}" srcOrd="2" destOrd="0" parTransId="{0905F8D0-1206-4636-89AC-7C0B83810F50}" sibTransId="{51984273-5358-4D7C-BCBE-A0736CC914B3}"/>
    <dgm:cxn modelId="{C1ACBD50-AEB6-4D24-8505-A63738DE8CFD}" type="presOf" srcId="{279B18D1-1ED9-4064-8C32-EDA5B6CC0991}" destId="{63F752E5-5A49-4E65-ADE4-AD78A8B6FC79}" srcOrd="1" destOrd="0" presId="urn:microsoft.com/office/officeart/2005/8/layout/orgChart1"/>
    <dgm:cxn modelId="{68EEE27C-5C85-4F53-AABC-CBB7F1968781}" type="presOf" srcId="{58F9EB58-6427-49EC-8C8D-A7C81D522E42}" destId="{1AA286F6-9BB1-472B-AB00-6777251825CE}" srcOrd="0" destOrd="0" presId="urn:microsoft.com/office/officeart/2005/8/layout/orgChart1"/>
    <dgm:cxn modelId="{E3BA865F-80DE-4E53-8D03-BFC3F2E4CD3F}" srcId="{58F9EB58-6427-49EC-8C8D-A7C81D522E42}" destId="{CB6C992A-E054-40C3-B708-353B8C6BBADC}" srcOrd="0" destOrd="0" parTransId="{44C6481E-F1D0-4A55-A4C8-2724DC27FF3F}" sibTransId="{695D5C88-0F6A-4E0F-8D04-F0FB7EB7E5C7}"/>
    <dgm:cxn modelId="{21D16611-80ED-4C06-B38C-20FAB9432EE1}" type="presOf" srcId="{279B18D1-1ED9-4064-8C32-EDA5B6CC0991}" destId="{E6967148-E0C2-4D18-AF71-905F53D03139}" srcOrd="0" destOrd="0" presId="urn:microsoft.com/office/officeart/2005/8/layout/orgChart1"/>
    <dgm:cxn modelId="{2A9666AB-D022-4C6B-A55B-8DCF67225342}" type="presOf" srcId="{CB6C992A-E054-40C3-B708-353B8C6BBADC}" destId="{F1E7E5E2-3634-4539-AAE8-5F8EA2A60B65}" srcOrd="0" destOrd="0" presId="urn:microsoft.com/office/officeart/2005/8/layout/orgChart1"/>
    <dgm:cxn modelId="{8C866FD1-16C9-4E75-8FA3-95849A34092B}" type="presParOf" srcId="{62A8F665-8CFB-4CF9-801F-C4846E59D5C0}" destId="{3F47BEAB-C18D-4C45-890C-9D5F04A008A2}" srcOrd="0" destOrd="0" presId="urn:microsoft.com/office/officeart/2005/8/layout/orgChart1"/>
    <dgm:cxn modelId="{DF509B38-0519-48F4-A3DF-70D0F7BFE801}" type="presParOf" srcId="{3F47BEAB-C18D-4C45-890C-9D5F04A008A2}" destId="{B4193EAB-56B5-499B-8827-51CE6588FAA5}" srcOrd="0" destOrd="0" presId="urn:microsoft.com/office/officeart/2005/8/layout/orgChart1"/>
    <dgm:cxn modelId="{7EFC5352-0864-4E35-845B-4ECDC41259BF}" type="presParOf" srcId="{B4193EAB-56B5-499B-8827-51CE6588FAA5}" destId="{1AA286F6-9BB1-472B-AB00-6777251825CE}" srcOrd="0" destOrd="0" presId="urn:microsoft.com/office/officeart/2005/8/layout/orgChart1"/>
    <dgm:cxn modelId="{1294DE14-5F6D-4C0E-9A83-BA13C3AA26A1}" type="presParOf" srcId="{B4193EAB-56B5-499B-8827-51CE6588FAA5}" destId="{2E9DB522-07A8-463E-A8DB-EC59CB3CE4AA}" srcOrd="1" destOrd="0" presId="urn:microsoft.com/office/officeart/2005/8/layout/orgChart1"/>
    <dgm:cxn modelId="{A7876472-696B-4056-8BBE-8BF9B938593A}" type="presParOf" srcId="{3F47BEAB-C18D-4C45-890C-9D5F04A008A2}" destId="{5442134E-F6B5-467B-82D0-41194A454769}" srcOrd="1" destOrd="0" presId="urn:microsoft.com/office/officeart/2005/8/layout/orgChart1"/>
    <dgm:cxn modelId="{C09ADFFF-A91F-4157-B1E0-272BF6CAB71F}" type="presParOf" srcId="{5442134E-F6B5-467B-82D0-41194A454769}" destId="{915AB150-BD96-4008-9B90-F2292CDF5A55}" srcOrd="0" destOrd="0" presId="urn:microsoft.com/office/officeart/2005/8/layout/orgChart1"/>
    <dgm:cxn modelId="{9966AED1-6417-4F12-B35F-8D5B4C790CB3}" type="presParOf" srcId="{5442134E-F6B5-467B-82D0-41194A454769}" destId="{6457046A-AD9B-4572-A533-0896D31F6EEB}" srcOrd="1" destOrd="0" presId="urn:microsoft.com/office/officeart/2005/8/layout/orgChart1"/>
    <dgm:cxn modelId="{A1BF6627-1D9E-4078-92B9-0C120F6FAECE}" type="presParOf" srcId="{6457046A-AD9B-4572-A533-0896D31F6EEB}" destId="{1952979A-395D-4D21-88F1-E3495E26BAE9}" srcOrd="0" destOrd="0" presId="urn:microsoft.com/office/officeart/2005/8/layout/orgChart1"/>
    <dgm:cxn modelId="{93817189-3517-4CAE-9C24-50A64FEA2949}" type="presParOf" srcId="{1952979A-395D-4D21-88F1-E3495E26BAE9}" destId="{F1E7E5E2-3634-4539-AAE8-5F8EA2A60B65}" srcOrd="0" destOrd="0" presId="urn:microsoft.com/office/officeart/2005/8/layout/orgChart1"/>
    <dgm:cxn modelId="{EBDDCF44-7DAD-4154-89AB-3986D127603B}" type="presParOf" srcId="{1952979A-395D-4D21-88F1-E3495E26BAE9}" destId="{BDD9424C-4A0D-4FF5-B9FB-C184CADAA34C}" srcOrd="1" destOrd="0" presId="urn:microsoft.com/office/officeart/2005/8/layout/orgChart1"/>
    <dgm:cxn modelId="{203E54C7-6587-4BD7-A937-0F68AEB95473}" type="presParOf" srcId="{6457046A-AD9B-4572-A533-0896D31F6EEB}" destId="{B62E994C-8871-4FF1-8B42-D89DFB14E57C}" srcOrd="1" destOrd="0" presId="urn:microsoft.com/office/officeart/2005/8/layout/orgChart1"/>
    <dgm:cxn modelId="{BC5575F4-6137-4D10-939A-0C1B0619B05D}" type="presParOf" srcId="{6457046A-AD9B-4572-A533-0896D31F6EEB}" destId="{BFAAA50D-6D21-4873-B40B-33FCC17981C1}" srcOrd="2" destOrd="0" presId="urn:microsoft.com/office/officeart/2005/8/layout/orgChart1"/>
    <dgm:cxn modelId="{81140A90-CF5A-433F-B677-640891B4A239}" type="presParOf" srcId="{5442134E-F6B5-467B-82D0-41194A454769}" destId="{D246B2DA-994D-4356-BB99-55E3532445BD}" srcOrd="2" destOrd="0" presId="urn:microsoft.com/office/officeart/2005/8/layout/orgChart1"/>
    <dgm:cxn modelId="{C09AC9FC-4490-448C-9014-88AAD7313BD2}" type="presParOf" srcId="{5442134E-F6B5-467B-82D0-41194A454769}" destId="{B58FDB97-810B-4F08-B4D1-4D6DAE83D110}" srcOrd="3" destOrd="0" presId="urn:microsoft.com/office/officeart/2005/8/layout/orgChart1"/>
    <dgm:cxn modelId="{1F66305B-8AE8-4155-A1FF-4F91809E7207}" type="presParOf" srcId="{B58FDB97-810B-4F08-B4D1-4D6DAE83D110}" destId="{A9EB91F8-D027-439F-82C3-A1A8AF273FDE}" srcOrd="0" destOrd="0" presId="urn:microsoft.com/office/officeart/2005/8/layout/orgChart1"/>
    <dgm:cxn modelId="{F6F43D18-FF74-45B4-A428-727F55514572}" type="presParOf" srcId="{A9EB91F8-D027-439F-82C3-A1A8AF273FDE}" destId="{E6967148-E0C2-4D18-AF71-905F53D03139}" srcOrd="0" destOrd="0" presId="urn:microsoft.com/office/officeart/2005/8/layout/orgChart1"/>
    <dgm:cxn modelId="{AF5F3BDC-73CF-47C7-B221-FD604F1949EB}" type="presParOf" srcId="{A9EB91F8-D027-439F-82C3-A1A8AF273FDE}" destId="{63F752E5-5A49-4E65-ADE4-AD78A8B6FC79}" srcOrd="1" destOrd="0" presId="urn:microsoft.com/office/officeart/2005/8/layout/orgChart1"/>
    <dgm:cxn modelId="{28AE8883-2464-4518-A05F-CBC581854616}" type="presParOf" srcId="{B58FDB97-810B-4F08-B4D1-4D6DAE83D110}" destId="{40F23CB9-0F81-4B6C-8A97-19FF5FC1AE53}" srcOrd="1" destOrd="0" presId="urn:microsoft.com/office/officeart/2005/8/layout/orgChart1"/>
    <dgm:cxn modelId="{B80D0DA8-56AC-461E-859E-FB4C3C5F3E1E}" type="presParOf" srcId="{B58FDB97-810B-4F08-B4D1-4D6DAE83D110}" destId="{34EE1219-1723-4784-8B8C-F79424A288F6}" srcOrd="2" destOrd="0" presId="urn:microsoft.com/office/officeart/2005/8/layout/orgChart1"/>
    <dgm:cxn modelId="{5E81C952-98FA-4030-9374-812F1FA46682}" type="presParOf" srcId="{5442134E-F6B5-467B-82D0-41194A454769}" destId="{2398F474-C962-4FB9-80AD-F5ACB40DAE03}" srcOrd="4" destOrd="0" presId="urn:microsoft.com/office/officeart/2005/8/layout/orgChart1"/>
    <dgm:cxn modelId="{D5C491A6-DCD8-4630-A42B-04F85969F76E}" type="presParOf" srcId="{5442134E-F6B5-467B-82D0-41194A454769}" destId="{BBDCB016-5609-4BAE-B94F-B2E1897AC2FA}" srcOrd="5" destOrd="0" presId="urn:microsoft.com/office/officeart/2005/8/layout/orgChart1"/>
    <dgm:cxn modelId="{F6DCCC29-0068-44EE-BA32-99FD7220009D}" type="presParOf" srcId="{BBDCB016-5609-4BAE-B94F-B2E1897AC2FA}" destId="{F149BCA1-73B0-4717-BBF8-15BC313AE24F}" srcOrd="0" destOrd="0" presId="urn:microsoft.com/office/officeart/2005/8/layout/orgChart1"/>
    <dgm:cxn modelId="{1B5D4C17-757F-482D-8F46-39A3203F2084}" type="presParOf" srcId="{F149BCA1-73B0-4717-BBF8-15BC313AE24F}" destId="{E5FED780-86E7-4C8B-A146-D231A1502C78}" srcOrd="0" destOrd="0" presId="urn:microsoft.com/office/officeart/2005/8/layout/orgChart1"/>
    <dgm:cxn modelId="{F5E6186E-3692-4223-828E-9A2C085DE23E}" type="presParOf" srcId="{F149BCA1-73B0-4717-BBF8-15BC313AE24F}" destId="{DF86F4CC-8C41-4C81-87FF-BC0B2B6CF433}" srcOrd="1" destOrd="0" presId="urn:microsoft.com/office/officeart/2005/8/layout/orgChart1"/>
    <dgm:cxn modelId="{2C605F4E-43E4-4C56-8ECE-ED497DF74835}" type="presParOf" srcId="{BBDCB016-5609-4BAE-B94F-B2E1897AC2FA}" destId="{56093A91-3734-4068-A359-A8CB61503CA8}" srcOrd="1" destOrd="0" presId="urn:microsoft.com/office/officeart/2005/8/layout/orgChart1"/>
    <dgm:cxn modelId="{84E1CA18-D6DF-4870-A829-17386C94405A}" type="presParOf" srcId="{BBDCB016-5609-4BAE-B94F-B2E1897AC2FA}" destId="{E7460046-F298-4C6C-9636-575A43C16CCD}" srcOrd="2" destOrd="0" presId="urn:microsoft.com/office/officeart/2005/8/layout/orgChart1"/>
    <dgm:cxn modelId="{6C086630-0E57-49E9-B153-136DD7974AC8}" type="presParOf" srcId="{3F47BEAB-C18D-4C45-890C-9D5F04A008A2}" destId="{375C2E80-4513-4950-8A16-1B0F23187E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B2C257-3E8E-4B0A-8FED-479AAA8085D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2F4614-B032-4C9C-8169-D066E8481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and Evaluating Arguments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for Analyzing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Ask yourself how well the reasons or evidence support the claim. 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If the evidence is weak or false, then the argument will be less persuasive or even invalid. 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If the evidence is poor, the argument will be less persuasive or even invalid. </a:t>
            </a:r>
            <a:endParaRPr lang="en-US" altLang="ja-JP" dirty="0" smtClean="0">
              <a:ea typeface="ＭＳ Ｐゴシック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The critical reader must be able to evaluate arguments. </a:t>
            </a:r>
          </a:p>
          <a:p>
            <a:pPr algn="ctr"/>
            <a:endParaRPr lang="en-US" altLang="ja-JP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When you</a:t>
            </a:r>
            <a:r>
              <a:rPr lang="en-US" altLang="ja-JP" i="1" dirty="0" smtClean="0">
                <a:latin typeface="Arial" charset="0"/>
                <a:ea typeface="ＭＳ Ｐゴシック" charset="-128"/>
                <a:cs typeface="Arial" charset="0"/>
              </a:rPr>
              <a:t> evaluate</a:t>
            </a: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 an argument (a set of claims),  you determine its value or persuasiveness. </a:t>
            </a:r>
          </a:p>
          <a:p>
            <a:pPr algn="ctr"/>
            <a:endParaRPr lang="en-US" altLang="ja-JP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To be able to do a good job evaluating arguments,  you need to know what an argument is and how an argument is put together. 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An argument is a claim that is supported by reasons or evidence. </a:t>
            </a:r>
          </a:p>
          <a:p>
            <a:pPr algn="ctr"/>
            <a:endParaRPr lang="en-US" altLang="ja-JP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When an author tries to persuade the reader that something is true or correct by presenting supporting reasons or evidence,  an argument is being made. </a:t>
            </a:r>
            <a:endParaRPr lang="en-US" altLang="ja-JP" sz="1600" dirty="0" smtClean="0">
              <a:ea typeface="ＭＳ Ｐゴシック" charset="-128"/>
              <a:cs typeface="Arial" charset="0"/>
            </a:endParaRPr>
          </a:p>
          <a:p>
            <a:pPr algn="ctr" eaLnBrk="0" hangingPunct="0">
              <a:buNone/>
            </a:pP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 </a:t>
            </a:r>
            <a:endParaRPr lang="en-US" altLang="ja-JP" sz="1600" dirty="0" smtClean="0">
              <a:ea typeface="ＭＳ Ｐゴシック" charset="-128"/>
              <a:cs typeface="Arial" charset="0"/>
            </a:endParaRPr>
          </a:p>
          <a:p>
            <a:pPr algn="ctr" eaLnBrk="0" hangingPunct="0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This means that an argument is different from a statement.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The author is trying to convince the reader that a claim is true by giving supporting reasons or evidence. </a:t>
            </a:r>
            <a:endParaRPr lang="en-US" altLang="ja-JP" sz="1600" dirty="0" smtClean="0">
              <a:ea typeface="ＭＳ Ｐゴシック" charset="-128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The claim of an argument </a:t>
            </a:r>
          </a:p>
          <a:p>
            <a:pPr algn="ctr">
              <a:buNone/>
            </a:pP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is the point of the argument. </a:t>
            </a:r>
          </a:p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When an author makes an argument, </a:t>
            </a:r>
          </a:p>
          <a:p>
            <a:pPr algn="ctr">
              <a:buNone/>
            </a:pP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it’s the claim that the author is trying to persuade the reader to accept as true.</a:t>
            </a:r>
          </a:p>
          <a:p>
            <a:pPr algn="ctr">
              <a:buNone/>
            </a:pP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altLang="ja-JP" dirty="0" smtClean="0">
                <a:latin typeface="Arial" charset="0"/>
                <a:ea typeface="ＭＳ Ｐゴシック" charset="-128"/>
              </a:rPr>
              <a:t>To evaluate an argument, you need to analyze it.</a:t>
            </a:r>
            <a:endParaRPr lang="en-US" altLang="ja-JP" sz="1600" dirty="0" smtClean="0">
              <a:ea typeface="ＭＳ Ｐゴシック" charset="-128"/>
            </a:endParaRPr>
          </a:p>
          <a:p>
            <a:pPr algn="ctr" eaLnBrk="0" hangingPunct="0"/>
            <a:endParaRPr lang="en-US" altLang="ja-JP" sz="1600" dirty="0" smtClean="0">
              <a:ea typeface="ＭＳ Ｐゴシック" charset="-128"/>
            </a:endParaRPr>
          </a:p>
          <a:p>
            <a:pPr algn="ctr" eaLnBrk="0" hangingPunct="0"/>
            <a:r>
              <a:rPr lang="en-US" altLang="ja-JP" dirty="0" smtClean="0">
                <a:latin typeface="Arial" charset="0"/>
                <a:ea typeface="ＭＳ Ｐゴシック" charset="-128"/>
              </a:rPr>
              <a:t>When you</a:t>
            </a:r>
            <a:r>
              <a:rPr lang="en-US" altLang="ja-JP" i="1" dirty="0" smtClean="0">
                <a:latin typeface="Arial" charset="0"/>
                <a:ea typeface="ＭＳ Ｐゴシック" charset="-128"/>
              </a:rPr>
              <a:t> analyze</a:t>
            </a:r>
            <a:r>
              <a:rPr lang="en-US" altLang="ja-JP" dirty="0" smtClean="0">
                <a:latin typeface="Arial" charset="0"/>
                <a:ea typeface="ＭＳ Ｐゴシック" charset="-128"/>
              </a:rPr>
              <a:t> an argument, you break it down into its parts and examine them by themselves and in relation to the other parts of the argument. </a:t>
            </a:r>
            <a:endParaRPr lang="en-US" altLang="ja-JP" dirty="0" smtClean="0">
              <a:ea typeface="ＭＳ Ｐゴシック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900" dirty="0" smtClean="0">
                <a:ea typeface="ＭＳ Ｐゴシック" charset="-128"/>
              </a:rPr>
              <a:t>Step 1 for Analyzing an Argument.</a:t>
            </a:r>
            <a:r>
              <a:rPr lang="en-US" b="1" dirty="0" smtClean="0">
                <a:latin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First, identify the argument’s claim. 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What is the conclusion the author is trying to persuade the reader to accept as true? 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What is the point of the argument? </a:t>
            </a:r>
            <a:endParaRPr lang="en-US" altLang="ja-JP" dirty="0" smtClean="0">
              <a:ea typeface="ＭＳ Ｐゴシック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for Analyzing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reason or evidence the author gives for support.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3124200"/>
          <a:ext cx="676275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for Analyzing an Argument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Think critically and skeptically about the reasons or evidence that the argument presents.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What is the source of the evidence? 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Is the evidence true?</a:t>
            </a:r>
          </a:p>
          <a:p>
            <a:endParaRPr lang="en-US" altLang="ja-JP" dirty="0" smtClean="0">
              <a:latin typeface="Arial" charset="0"/>
              <a:ea typeface="ＭＳ Ｐゴシック" charset="-128"/>
            </a:endParaRPr>
          </a:p>
          <a:p>
            <a:r>
              <a:rPr lang="en-US" altLang="ja-JP" dirty="0" smtClean="0">
                <a:latin typeface="Arial" charset="0"/>
                <a:ea typeface="ＭＳ Ｐゴシック" charset="-128"/>
              </a:rPr>
              <a:t>Do the reasons or evidence defeat or weaken the argument? </a:t>
            </a:r>
            <a:endParaRPr lang="en-US" altLang="ja-JP" dirty="0" smtClean="0">
              <a:ea typeface="ＭＳ Ｐゴシック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360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Franklin Gothic Book</vt:lpstr>
      <vt:lpstr>Perpetua</vt:lpstr>
      <vt:lpstr>Wingdings 2</vt:lpstr>
      <vt:lpstr>Equity</vt:lpstr>
      <vt:lpstr>Analyzing and Evaluating Arguments </vt:lpstr>
      <vt:lpstr>PowerPoint Presentation</vt:lpstr>
      <vt:lpstr>PowerPoint Presentation</vt:lpstr>
      <vt:lpstr>Persuasion</vt:lpstr>
      <vt:lpstr>The Claim</vt:lpstr>
      <vt:lpstr>Analysis</vt:lpstr>
      <vt:lpstr>Step 1 for Analyzing an Argument. </vt:lpstr>
      <vt:lpstr>Step 2 for Analyzing an Argument</vt:lpstr>
      <vt:lpstr>Step 3 for Analyzing an Argument</vt:lpstr>
      <vt:lpstr>Step 4 for Analyzing an Argument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and Evaluating Arguments</dc:title>
  <dc:creator>Ashley</dc:creator>
  <cp:lastModifiedBy>Andy</cp:lastModifiedBy>
  <cp:revision>3</cp:revision>
  <dcterms:created xsi:type="dcterms:W3CDTF">2012-03-03T15:27:21Z</dcterms:created>
  <dcterms:modified xsi:type="dcterms:W3CDTF">2015-02-23T21:01:34Z</dcterms:modified>
</cp:coreProperties>
</file>