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Lst>
  <p:notesMasterIdLst>
    <p:notesMasterId r:id="rId27"/>
  </p:notesMasterIdLst>
  <p:handoutMasterIdLst>
    <p:handoutMasterId r:id="rId28"/>
  </p:handoutMasterIdLst>
  <p:sldIdLst>
    <p:sldId id="401" r:id="rId3"/>
    <p:sldId id="438" r:id="rId4"/>
    <p:sldId id="458" r:id="rId5"/>
    <p:sldId id="456" r:id="rId6"/>
    <p:sldId id="453" r:id="rId7"/>
    <p:sldId id="454" r:id="rId8"/>
    <p:sldId id="455" r:id="rId9"/>
    <p:sldId id="476" r:id="rId10"/>
    <p:sldId id="459" r:id="rId11"/>
    <p:sldId id="460" r:id="rId12"/>
    <p:sldId id="461" r:id="rId13"/>
    <p:sldId id="462" r:id="rId14"/>
    <p:sldId id="463" r:id="rId15"/>
    <p:sldId id="464" r:id="rId16"/>
    <p:sldId id="465" r:id="rId17"/>
    <p:sldId id="466" r:id="rId18"/>
    <p:sldId id="467" r:id="rId19"/>
    <p:sldId id="468" r:id="rId20"/>
    <p:sldId id="469" r:id="rId21"/>
    <p:sldId id="470" r:id="rId22"/>
    <p:sldId id="471" r:id="rId23"/>
    <p:sldId id="472" r:id="rId24"/>
    <p:sldId id="473" r:id="rId25"/>
    <p:sldId id="400" r:id="rId2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rvUS" initials="S" lastIdx="13" clrIdx="0"/>
  <p:cmAuthor id="1" name="Dana Breitweiser (ADE)" initials="DB("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1B2"/>
    <a:srgbClr val="8F23B3"/>
    <a:srgbClr val="C2C2C2"/>
    <a:srgbClr val="B9F2FF"/>
    <a:srgbClr val="D1F6FF"/>
    <a:srgbClr val="8E90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96" autoAdjust="0"/>
    <p:restoredTop sz="94660"/>
  </p:normalViewPr>
  <p:slideViewPr>
    <p:cSldViewPr>
      <p:cViewPr>
        <p:scale>
          <a:sx n="91" d="100"/>
          <a:sy n="91" d="100"/>
        </p:scale>
        <p:origin x="-1205" y="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76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pitchFamily="34" charset="0"/>
              </a:defRPr>
            </a:lvl1pPr>
          </a:lstStyle>
          <a:p>
            <a:pPr>
              <a:defRPr/>
            </a:pPr>
            <a:fld id="{D932544A-9A2A-44F0-9851-FA053CB68049}" type="datetimeFigureOut">
              <a:rPr lang="en-US"/>
              <a:pPr>
                <a:defRPr/>
              </a:pPr>
              <a:t>9/12/2014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ea typeface="+mn-ea"/>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itchFamily="34" charset="0"/>
              </a:defRPr>
            </a:lvl1pPr>
          </a:lstStyle>
          <a:p>
            <a:pPr>
              <a:defRPr/>
            </a:pPr>
            <a:fld id="{49D80ECD-F48D-4B3A-BA75-EF1E7A31BBE9}" type="slidenum">
              <a:rPr lang="en-US"/>
              <a:pPr>
                <a:defRPr/>
              </a:pPr>
              <a:t>‹#›</a:t>
            </a:fld>
            <a:endParaRPr lang="en-US"/>
          </a:p>
        </p:txBody>
      </p:sp>
    </p:spTree>
    <p:extLst>
      <p:ext uri="{BB962C8B-B14F-4D97-AF65-F5344CB8AC3E}">
        <p14:creationId xmlns:p14="http://schemas.microsoft.com/office/powerpoint/2010/main" val="3552779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pitchFamily="34" charset="0"/>
              </a:defRPr>
            </a:lvl1pPr>
          </a:lstStyle>
          <a:p>
            <a:pPr>
              <a:defRPr/>
            </a:pPr>
            <a:fld id="{90C65CD1-9DE5-46D7-A234-CF2ACDD72170}" type="datetimeFigureOut">
              <a:rPr lang="en-US"/>
              <a:pPr>
                <a:defRPr/>
              </a:pPr>
              <a:t>9/12/2014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itchFamily="34" charset="0"/>
              </a:defRPr>
            </a:lvl1pPr>
          </a:lstStyle>
          <a:p>
            <a:pPr>
              <a:defRPr/>
            </a:pPr>
            <a:fld id="{05626455-6AD6-4CC0-85EC-35663FAB0514}" type="slidenum">
              <a:rPr lang="en-US"/>
              <a:pPr>
                <a:defRPr/>
              </a:pPr>
              <a:t>‹#›</a:t>
            </a:fld>
            <a:endParaRPr lang="en-US"/>
          </a:p>
        </p:txBody>
      </p:sp>
    </p:spTree>
    <p:extLst>
      <p:ext uri="{BB962C8B-B14F-4D97-AF65-F5344CB8AC3E}">
        <p14:creationId xmlns:p14="http://schemas.microsoft.com/office/powerpoint/2010/main" val="2510665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FC1B72B2-FC11-44F3-8852-EC5573333841}" type="slidenum">
              <a:rPr lang="en-US" smtClean="0">
                <a:latin typeface="Calibri" pitchFamily="34" charset="0"/>
              </a:rPr>
              <a:pPr eaLnBrk="1" hangingPunct="1"/>
              <a:t>24</a:t>
            </a:fld>
            <a:endParaRPr lang="en-US" smtClean="0">
              <a:latin typeface="Calibri" pitchFamily="34" charset="0"/>
            </a:endParaRPr>
          </a:p>
        </p:txBody>
      </p:sp>
    </p:spTree>
    <p:extLst>
      <p:ext uri="{BB962C8B-B14F-4D97-AF65-F5344CB8AC3E}">
        <p14:creationId xmlns:p14="http://schemas.microsoft.com/office/powerpoint/2010/main" val="24381831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2" descr="PARCC_Header_A2"/>
          <p:cNvPicPr>
            <a:picLocks noChangeAspect="1" noChangeArrowheads="1"/>
          </p:cNvPicPr>
          <p:nvPr userDrawn="1"/>
        </p:nvPicPr>
        <p:blipFill>
          <a:blip r:embed="rId2">
            <a:extLst>
              <a:ext uri="{28A0092B-C50C-407E-A947-70E740481C1C}">
                <a14:useLocalDpi xmlns:a14="http://schemas.microsoft.com/office/drawing/2010/main" val="0"/>
              </a:ext>
            </a:extLst>
          </a:blip>
          <a:srcRect l="63492" r="5597"/>
          <a:stretch>
            <a:fillRect/>
          </a:stretch>
        </p:blipFill>
        <p:spPr bwMode="auto">
          <a:xfrm>
            <a:off x="0" y="0"/>
            <a:ext cx="28194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p:cNvSpPr/>
          <p:nvPr userDrawn="1"/>
        </p:nvSpPr>
        <p:spPr>
          <a:xfrm>
            <a:off x="0" y="1219200"/>
            <a:ext cx="9144000" cy="152400"/>
          </a:xfrm>
          <a:prstGeom prst="rect">
            <a:avLst/>
          </a:prstGeom>
          <a:solidFill>
            <a:srgbClr val="8F23B3"/>
          </a:solidFill>
          <a:ln>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dirty="0">
              <a:solidFill>
                <a:srgbClr val="8F23B3"/>
              </a:solidFill>
            </a:endParaRPr>
          </a:p>
        </p:txBody>
      </p:sp>
      <p:sp>
        <p:nvSpPr>
          <p:cNvPr id="6" name="Rectangle 9"/>
          <p:cNvSpPr/>
          <p:nvPr userDrawn="1"/>
        </p:nvSpPr>
        <p:spPr>
          <a:xfrm>
            <a:off x="0" y="1447800"/>
            <a:ext cx="9144000" cy="152400"/>
          </a:xfrm>
          <a:prstGeom prst="rect">
            <a:avLst/>
          </a:prstGeom>
          <a:solidFill>
            <a:srgbClr val="0091B2"/>
          </a:solidFill>
          <a:ln>
            <a:solidFill>
              <a:srgbClr val="0091B2"/>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dirty="0">
              <a:solidFill>
                <a:srgbClr val="8F23B3"/>
              </a:solidFill>
            </a:endParaRPr>
          </a:p>
        </p:txBody>
      </p:sp>
      <p:pic>
        <p:nvPicPr>
          <p:cNvPr id="7" name="Picture 2" descr="PARCC_Header_A2"/>
          <p:cNvPicPr>
            <a:picLocks noChangeAspect="1" noChangeArrowheads="1"/>
          </p:cNvPicPr>
          <p:nvPr userDrawn="1"/>
        </p:nvPicPr>
        <p:blipFill>
          <a:blip r:embed="rId2">
            <a:extLst>
              <a:ext uri="{28A0092B-C50C-407E-A947-70E740481C1C}">
                <a14:useLocalDpi xmlns:a14="http://schemas.microsoft.com/office/drawing/2010/main" val="0"/>
              </a:ext>
            </a:extLst>
          </a:blip>
          <a:srcRect r="68254"/>
          <a:stretch>
            <a:fillRect/>
          </a:stretch>
        </p:blipFill>
        <p:spPr bwMode="auto">
          <a:xfrm>
            <a:off x="6784975" y="5867400"/>
            <a:ext cx="23590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PARCC_Header_A2"/>
          <p:cNvPicPr>
            <a:picLocks noChangeAspect="1" noChangeArrowheads="1"/>
          </p:cNvPicPr>
          <p:nvPr userDrawn="1"/>
        </p:nvPicPr>
        <p:blipFill>
          <a:blip r:embed="rId2">
            <a:extLst>
              <a:ext uri="{28A0092B-C50C-407E-A947-70E740481C1C}">
                <a14:useLocalDpi xmlns:a14="http://schemas.microsoft.com/office/drawing/2010/main" val="0"/>
              </a:ext>
            </a:extLst>
          </a:blip>
          <a:srcRect l="29744" r="68254"/>
          <a:stretch>
            <a:fillRect/>
          </a:stretch>
        </p:blipFill>
        <p:spPr bwMode="auto">
          <a:xfrm>
            <a:off x="6858000" y="5867400"/>
            <a:ext cx="1492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10"/>
          <p:cNvSpPr/>
          <p:nvPr userDrawn="1"/>
        </p:nvSpPr>
        <p:spPr>
          <a:xfrm>
            <a:off x="0" y="0"/>
            <a:ext cx="9144000" cy="6858000"/>
          </a:xfrm>
          <a:prstGeom prst="rect">
            <a:avLst/>
          </a:prstGeom>
          <a:noFill/>
          <a:ln w="28575">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a:p>
        </p:txBody>
      </p:sp>
      <p:sp>
        <p:nvSpPr>
          <p:cNvPr id="19"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13" name="Text Placeholder 6"/>
          <p:cNvSpPr>
            <a:spLocks noGrp="1"/>
          </p:cNvSpPr>
          <p:nvPr>
            <p:ph type="body" sz="quarter" idx="13"/>
          </p:nvPr>
        </p:nvSpPr>
        <p:spPr>
          <a:xfrm>
            <a:off x="457200" y="1752600"/>
            <a:ext cx="8382000" cy="3810000"/>
          </a:xfrm>
          <a:prstGeom prst="rect">
            <a:avLst/>
          </a:prstGeom>
        </p:spPr>
        <p:txBody>
          <a:bodyPr lIns="89879" tIns="44940" rIns="89879" bIns="4494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Slide Number Placeholder 4"/>
          <p:cNvSpPr>
            <a:spLocks noGrp="1"/>
          </p:cNvSpPr>
          <p:nvPr>
            <p:ph type="sldNum" sz="quarter" idx="14"/>
          </p:nvPr>
        </p:nvSpPr>
        <p:spPr/>
        <p:txBody>
          <a:bodyPr/>
          <a:lstStyle>
            <a:lvl1pPr>
              <a:defRPr/>
            </a:lvl1pPr>
          </a:lstStyle>
          <a:p>
            <a:pPr>
              <a:defRPr/>
            </a:pPr>
            <a:fld id="{CAB00F40-1FFC-461A-9F45-F9526139E12E}" type="slidenum">
              <a:rPr lang="en-US"/>
              <a:pPr>
                <a:defRPr/>
              </a:pPr>
              <a:t>‹#›</a:t>
            </a:fld>
            <a:endParaRPr lang="en-US"/>
          </a:p>
        </p:txBody>
      </p:sp>
    </p:spTree>
    <p:extLst>
      <p:ext uri="{BB962C8B-B14F-4D97-AF65-F5344CB8AC3E}">
        <p14:creationId xmlns:p14="http://schemas.microsoft.com/office/powerpoint/2010/main" val="2975699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94A42B54-4413-4557-BFEE-F863BBDA6FD3}" type="datetime1">
              <a:rPr lang="en-US"/>
              <a:pPr>
                <a:defRPr/>
              </a:pPr>
              <a:t>9/12/2014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pitchFamily="34" charset="0"/>
                <a:ea typeface="+mn-ea"/>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3A3439-386D-44AF-9D34-3D58048BD892}" type="slidenum">
              <a:rPr lang="en-US"/>
              <a:pPr>
                <a:defRPr/>
              </a:pPr>
              <a:t>‹#›</a:t>
            </a:fld>
            <a:endParaRPr lang="en-US"/>
          </a:p>
        </p:txBody>
      </p:sp>
    </p:spTree>
    <p:extLst>
      <p:ext uri="{BB962C8B-B14F-4D97-AF65-F5344CB8AC3E}">
        <p14:creationId xmlns:p14="http://schemas.microsoft.com/office/powerpoint/2010/main" val="608812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C6376461-ED39-4C81-A54C-2D9EBBEBD561}" type="datetime1">
              <a:rPr lang="en-US"/>
              <a:pPr>
                <a:defRPr/>
              </a:pPr>
              <a:t>9/12/2014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atin typeface="Arial" pitchFamily="34" charset="0"/>
                <a:ea typeface="+mn-ea"/>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819A1583-ACAF-409F-8C58-E954A0DFB4E3}" type="slidenum">
              <a:rPr lang="en-US"/>
              <a:pPr>
                <a:defRPr/>
              </a:pPr>
              <a:t>‹#›</a:t>
            </a:fld>
            <a:endParaRPr lang="en-US"/>
          </a:p>
        </p:txBody>
      </p:sp>
    </p:spTree>
    <p:extLst>
      <p:ext uri="{BB962C8B-B14F-4D97-AF65-F5344CB8AC3E}">
        <p14:creationId xmlns:p14="http://schemas.microsoft.com/office/powerpoint/2010/main" val="2419107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pitchFamily="34" charset="0"/>
              </a:defRPr>
            </a:lvl1pPr>
          </a:lstStyle>
          <a:p>
            <a:pPr>
              <a:defRPr/>
            </a:pPr>
            <a:fld id="{E642E09C-6329-430A-85C3-861B002B29BD}" type="datetime1">
              <a:rPr lang="en-US"/>
              <a:pPr>
                <a:defRPr/>
              </a:pPr>
              <a:t>9/12/2014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pitchFamily="34" charset="0"/>
                <a:ea typeface="+mn-ea"/>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38D40389-6F5B-4D3A-AAB5-7314178F52A3}" type="slidenum">
              <a:rPr lang="en-US"/>
              <a:pPr>
                <a:defRPr/>
              </a:pPr>
              <a:t>‹#›</a:t>
            </a:fld>
            <a:endParaRPr lang="en-US"/>
          </a:p>
        </p:txBody>
      </p:sp>
    </p:spTree>
    <p:extLst>
      <p:ext uri="{BB962C8B-B14F-4D97-AF65-F5344CB8AC3E}">
        <p14:creationId xmlns:p14="http://schemas.microsoft.com/office/powerpoint/2010/main" val="3036584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525963"/>
          </a:xfrm>
          <a:prstGeom prst="rect">
            <a:avLst/>
          </a:prstGeom>
        </p:spPr>
        <p:txBody>
          <a:bodyPr/>
          <a:lstStyle>
            <a:lvl1pPr>
              <a:buClr>
                <a:srgbClr val="8F23B3"/>
              </a:buClr>
              <a:defRPr sz="2400"/>
            </a:lvl1pPr>
            <a:lvl2pPr>
              <a:buClr>
                <a:srgbClr val="8F23B3"/>
              </a:buClr>
              <a:defRPr sz="2200"/>
            </a:lvl2pPr>
            <a:lvl3pPr marL="1371600" indent="-457200">
              <a:buClr>
                <a:srgbClr val="8F23B3"/>
              </a:buClr>
              <a:buFont typeface="Courier New" pitchFamily="49" charset="0"/>
              <a:buChar char="o"/>
              <a:defRPr sz="2000"/>
            </a:lvl3pPr>
          </a:lstStyle>
          <a:p>
            <a:pPr lvl="0"/>
            <a:r>
              <a:rPr lang="en-US" dirty="0" smtClean="0"/>
              <a:t>Click to edit Master text styles</a:t>
            </a:r>
          </a:p>
          <a:p>
            <a:pPr lvl="1"/>
            <a:r>
              <a:rPr lang="en-US" dirty="0" smtClean="0"/>
              <a:t>Second level</a:t>
            </a:r>
          </a:p>
          <a:p>
            <a:pPr lvl="2"/>
            <a:r>
              <a:rPr lang="en-US" dirty="0" smtClean="0"/>
              <a:t>Third level</a:t>
            </a:r>
          </a:p>
          <a:p>
            <a:pPr lvl="0"/>
            <a:endParaRPr lang="en-US" dirty="0"/>
          </a:p>
        </p:txBody>
      </p:sp>
      <p:sp>
        <p:nvSpPr>
          <p:cNvPr id="7"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4" name="Slide Number Placeholder 24"/>
          <p:cNvSpPr>
            <a:spLocks noGrp="1"/>
          </p:cNvSpPr>
          <p:nvPr>
            <p:ph type="sldNum" sz="quarter" idx="10"/>
          </p:nvPr>
        </p:nvSpPr>
        <p:spPr/>
        <p:txBody>
          <a:bodyPr/>
          <a:lstStyle>
            <a:lvl1pPr algn="r">
              <a:defRPr sz="1200">
                <a:solidFill>
                  <a:schemeClr val="tx1"/>
                </a:solidFill>
              </a:defRPr>
            </a:lvl1pPr>
          </a:lstStyle>
          <a:p>
            <a:pPr>
              <a:defRPr/>
            </a:pPr>
            <a:fld id="{C6280E70-765D-4A52-82C1-B59E86AE483B}" type="slidenum">
              <a:rPr lang="en-US"/>
              <a:pPr>
                <a:defRPr/>
              </a:pPr>
              <a:t>‹#›</a:t>
            </a:fld>
            <a:endParaRPr lang="en-US"/>
          </a:p>
        </p:txBody>
      </p:sp>
    </p:spTree>
    <p:extLst>
      <p:ext uri="{BB962C8B-B14F-4D97-AF65-F5344CB8AC3E}">
        <p14:creationId xmlns:p14="http://schemas.microsoft.com/office/powerpoint/2010/main" val="34011046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2400" y="1676400"/>
            <a:ext cx="8839200" cy="4876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9"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4" name="Slide Number Placeholder 4"/>
          <p:cNvSpPr>
            <a:spLocks noGrp="1"/>
          </p:cNvSpPr>
          <p:nvPr>
            <p:ph type="sldNum" sz="quarter" idx="10"/>
          </p:nvPr>
        </p:nvSpPr>
        <p:spPr/>
        <p:txBody>
          <a:bodyPr/>
          <a:lstStyle>
            <a:lvl1pPr>
              <a:defRPr/>
            </a:lvl1pPr>
          </a:lstStyle>
          <a:p>
            <a:pPr>
              <a:defRPr/>
            </a:pPr>
            <a:fld id="{44D4AB4E-8E79-43C4-8C26-C49F04E059D7}" type="slidenum">
              <a:rPr lang="en-US"/>
              <a:pPr>
                <a:defRPr/>
              </a:pPr>
              <a:t>‹#›</a:t>
            </a:fld>
            <a:endParaRPr lang="en-US"/>
          </a:p>
        </p:txBody>
      </p:sp>
    </p:spTree>
    <p:extLst>
      <p:ext uri="{BB962C8B-B14F-4D97-AF65-F5344CB8AC3E}">
        <p14:creationId xmlns:p14="http://schemas.microsoft.com/office/powerpoint/2010/main" val="1730823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3" name="Slide Number Placeholder 4"/>
          <p:cNvSpPr>
            <a:spLocks noGrp="1"/>
          </p:cNvSpPr>
          <p:nvPr>
            <p:ph type="sldNum" sz="quarter" idx="10"/>
          </p:nvPr>
        </p:nvSpPr>
        <p:spPr/>
        <p:txBody>
          <a:bodyPr/>
          <a:lstStyle>
            <a:lvl1pPr>
              <a:defRPr/>
            </a:lvl1pPr>
          </a:lstStyle>
          <a:p>
            <a:pPr>
              <a:defRPr/>
            </a:pPr>
            <a:fld id="{A3183CB1-0372-47A1-8A53-05708FE8D827}" type="slidenum">
              <a:rPr lang="en-US"/>
              <a:pPr>
                <a:defRPr/>
              </a:pPr>
              <a:t>‹#›</a:t>
            </a:fld>
            <a:endParaRPr lang="en-US"/>
          </a:p>
        </p:txBody>
      </p:sp>
    </p:spTree>
    <p:extLst>
      <p:ext uri="{BB962C8B-B14F-4D97-AF65-F5344CB8AC3E}">
        <p14:creationId xmlns:p14="http://schemas.microsoft.com/office/powerpoint/2010/main" val="1727386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5" name="Rectangle 5"/>
          <p:cNvSpPr/>
          <p:nvPr userDrawn="1"/>
        </p:nvSpPr>
        <p:spPr>
          <a:xfrm>
            <a:off x="0" y="0"/>
            <a:ext cx="9144000" cy="6858000"/>
          </a:xfrm>
          <a:prstGeom prst="rect">
            <a:avLst/>
          </a:prstGeom>
          <a:noFill/>
          <a:ln w="28575">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a:p>
        </p:txBody>
      </p:sp>
      <p:sp>
        <p:nvSpPr>
          <p:cNvPr id="8" name="Picture Placeholder 7"/>
          <p:cNvSpPr>
            <a:spLocks noGrp="1"/>
          </p:cNvSpPr>
          <p:nvPr>
            <p:ph type="pic" sz="quarter" idx="15"/>
          </p:nvPr>
        </p:nvSpPr>
        <p:spPr>
          <a:xfrm>
            <a:off x="762000" y="1600200"/>
            <a:ext cx="7467600" cy="4267200"/>
          </a:xfrm>
          <a:prstGeom prst="rect">
            <a:avLst/>
          </a:prstGeom>
        </p:spPr>
        <p:txBody>
          <a:bodyPr lIns="89879" tIns="44940" rIns="89879" bIns="44940"/>
          <a:lstStyle>
            <a:lvl1pPr>
              <a:buNone/>
              <a:defRPr/>
            </a:lvl1pPr>
          </a:lstStyle>
          <a:p>
            <a:pPr lvl="0"/>
            <a:r>
              <a:rPr lang="en-US" noProof="0" dirty="0" smtClean="0"/>
              <a:t>Click icon to add picture</a:t>
            </a:r>
            <a:endParaRPr lang="en-US" noProof="0" dirty="0"/>
          </a:p>
        </p:txBody>
      </p:sp>
      <p:sp>
        <p:nvSpPr>
          <p:cNvPr id="11"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14" name="Text Placeholder 6"/>
          <p:cNvSpPr>
            <a:spLocks noGrp="1"/>
          </p:cNvSpPr>
          <p:nvPr>
            <p:ph type="body" sz="quarter" idx="14"/>
          </p:nvPr>
        </p:nvSpPr>
        <p:spPr>
          <a:xfrm>
            <a:off x="762002" y="6553200"/>
            <a:ext cx="3810000" cy="304800"/>
          </a:xfrm>
          <a:prstGeom prst="rect">
            <a:avLst/>
          </a:prstGeom>
        </p:spPr>
        <p:txBody>
          <a:bodyPr lIns="89879" tIns="44940" rIns="89879" bIns="44940"/>
          <a:lstStyle>
            <a:lvl1pPr>
              <a:buNone/>
              <a:defRPr sz="1200" b="1" i="1"/>
            </a:lvl1pPr>
          </a:lstStyle>
          <a:p>
            <a:pPr lvl="0"/>
            <a:r>
              <a:rPr lang="en-US" dirty="0" smtClean="0"/>
              <a:t>Click to edit Master text styles</a:t>
            </a:r>
          </a:p>
        </p:txBody>
      </p:sp>
      <p:sp>
        <p:nvSpPr>
          <p:cNvPr id="6" name="Slide Number Placeholder 4"/>
          <p:cNvSpPr>
            <a:spLocks noGrp="1"/>
          </p:cNvSpPr>
          <p:nvPr>
            <p:ph type="sldNum" sz="quarter" idx="16"/>
          </p:nvPr>
        </p:nvSpPr>
        <p:spPr/>
        <p:txBody>
          <a:bodyPr/>
          <a:lstStyle>
            <a:lvl1pPr>
              <a:defRPr/>
            </a:lvl1pPr>
          </a:lstStyle>
          <a:p>
            <a:pPr>
              <a:defRPr/>
            </a:pPr>
            <a:fld id="{EE0295C2-5061-4B2E-97AA-B0EB0E8CE7C2}" type="slidenum">
              <a:rPr lang="en-US"/>
              <a:pPr>
                <a:defRPr/>
              </a:pPr>
              <a:t>‹#›</a:t>
            </a:fld>
            <a:endParaRPr lang="en-US"/>
          </a:p>
        </p:txBody>
      </p:sp>
    </p:spTree>
    <p:extLst>
      <p:ext uri="{BB962C8B-B14F-4D97-AF65-F5344CB8AC3E}">
        <p14:creationId xmlns:p14="http://schemas.microsoft.com/office/powerpoint/2010/main" val="3273145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457200" y="1752600"/>
            <a:ext cx="8382000" cy="3810000"/>
          </a:xfrm>
          <a:prstGeom prst="rect">
            <a:avLst/>
          </a:prstGeom>
        </p:spPr>
        <p:txBody>
          <a:bodyPr lIns="89879" tIns="44940" rIns="89879" bIns="4494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14" name="Text Placeholder 6"/>
          <p:cNvSpPr>
            <a:spLocks noGrp="1"/>
          </p:cNvSpPr>
          <p:nvPr>
            <p:ph type="body" sz="quarter" idx="14"/>
          </p:nvPr>
        </p:nvSpPr>
        <p:spPr>
          <a:xfrm>
            <a:off x="762002" y="6553200"/>
            <a:ext cx="3810000" cy="304800"/>
          </a:xfrm>
          <a:prstGeom prst="rect">
            <a:avLst/>
          </a:prstGeom>
        </p:spPr>
        <p:txBody>
          <a:bodyPr lIns="89879" tIns="44940" rIns="89879" bIns="44940"/>
          <a:lstStyle>
            <a:lvl1pPr>
              <a:buNone/>
              <a:defRPr sz="1200" b="1" i="1"/>
            </a:lvl1pPr>
          </a:lstStyle>
          <a:p>
            <a:pPr lvl="0"/>
            <a:r>
              <a:rPr lang="en-US" dirty="0" smtClean="0"/>
              <a:t>Click to edit Master text styles</a:t>
            </a:r>
          </a:p>
        </p:txBody>
      </p:sp>
      <p:sp>
        <p:nvSpPr>
          <p:cNvPr id="5" name="Slide Number Placeholder 4"/>
          <p:cNvSpPr>
            <a:spLocks noGrp="1"/>
          </p:cNvSpPr>
          <p:nvPr>
            <p:ph type="sldNum" sz="quarter" idx="15"/>
          </p:nvPr>
        </p:nvSpPr>
        <p:spPr/>
        <p:txBody>
          <a:bodyPr/>
          <a:lstStyle>
            <a:lvl1pPr>
              <a:defRPr/>
            </a:lvl1pPr>
          </a:lstStyle>
          <a:p>
            <a:pPr>
              <a:defRPr/>
            </a:pPr>
            <a:fld id="{2C97394E-B027-4D89-A37C-73558A0DFE59}" type="slidenum">
              <a:rPr lang="en-US"/>
              <a:pPr>
                <a:defRPr/>
              </a:pPr>
              <a:t>‹#›</a:t>
            </a:fld>
            <a:endParaRPr lang="en-US"/>
          </a:p>
        </p:txBody>
      </p:sp>
    </p:spTree>
    <p:extLst>
      <p:ext uri="{BB962C8B-B14F-4D97-AF65-F5344CB8AC3E}">
        <p14:creationId xmlns:p14="http://schemas.microsoft.com/office/powerpoint/2010/main" val="3449774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6"/>
          <p:cNvSpPr txBox="1">
            <a:spLocks/>
          </p:cNvSpPr>
          <p:nvPr userDrawn="1"/>
        </p:nvSpPr>
        <p:spPr>
          <a:xfrm>
            <a:off x="2819400" y="0"/>
            <a:ext cx="6324600" cy="1219200"/>
          </a:xfrm>
          <a:prstGeom prst="rect">
            <a:avLst/>
          </a:prstGeom>
        </p:spPr>
        <p:txBody>
          <a:bodyPr lIns="89879" tIns="44940" rIns="89879" bIns="44940" anchor="ctr"/>
          <a:lstStyle>
            <a:lvl1pPr marL="168524" indent="0" algn="l">
              <a:defRPr sz="2800"/>
            </a:lvl1pPr>
          </a:lstStyle>
          <a:p>
            <a:pPr defTabSz="898796" fontAlgn="auto">
              <a:spcAft>
                <a:spcPts val="0"/>
              </a:spcAft>
              <a:defRPr/>
            </a:pPr>
            <a:r>
              <a:rPr lang="en-US" smtClean="0">
                <a:latin typeface="+mj-lt"/>
                <a:ea typeface="+mj-ea"/>
                <a:cs typeface="+mj-cs"/>
              </a:rPr>
              <a:t>Click to edit Master title style</a:t>
            </a:r>
            <a:endParaRPr lang="en-US" dirty="0">
              <a:latin typeface="+mj-lt"/>
              <a:ea typeface="+mj-ea"/>
              <a:cs typeface="+mj-cs"/>
            </a:endParaRPr>
          </a:p>
        </p:txBody>
      </p:sp>
      <p:sp>
        <p:nvSpPr>
          <p:cNvPr id="3" name="Slide Number Placeholder 5"/>
          <p:cNvSpPr>
            <a:spLocks noGrp="1"/>
          </p:cNvSpPr>
          <p:nvPr>
            <p:ph type="sldNum" sz="quarter" idx="10"/>
          </p:nvPr>
        </p:nvSpPr>
        <p:spPr/>
        <p:txBody>
          <a:bodyPr/>
          <a:lstStyle>
            <a:lvl1pPr>
              <a:defRPr/>
            </a:lvl1pPr>
          </a:lstStyle>
          <a:p>
            <a:pPr>
              <a:defRPr/>
            </a:pPr>
            <a:fld id="{604F126C-A192-4C2F-8F59-380CB020BCE6}" type="slidenum">
              <a:rPr lang="en-US"/>
              <a:pPr>
                <a:defRPr/>
              </a:pPr>
              <a:t>‹#›</a:t>
            </a:fld>
            <a:endParaRPr lang="en-US"/>
          </a:p>
        </p:txBody>
      </p:sp>
    </p:spTree>
    <p:extLst>
      <p:ext uri="{BB962C8B-B14F-4D97-AF65-F5344CB8AC3E}">
        <p14:creationId xmlns:p14="http://schemas.microsoft.com/office/powerpoint/2010/main" val="2174030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752600"/>
            <a:ext cx="8229600" cy="4114800"/>
          </a:xfrm>
          <a:prstGeom prst="rect">
            <a:avLst/>
          </a:prstGeom>
        </p:spPr>
        <p:txBody>
          <a:bodyPr lIns="89879" tIns="44940" rIns="89879" bIns="44940"/>
          <a:lstStyle>
            <a:lvl3pPr marL="898796" indent="174766">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7"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10" name="Text Placeholder 6"/>
          <p:cNvSpPr>
            <a:spLocks noGrp="1"/>
          </p:cNvSpPr>
          <p:nvPr>
            <p:ph type="body" sz="quarter" idx="14"/>
          </p:nvPr>
        </p:nvSpPr>
        <p:spPr>
          <a:xfrm>
            <a:off x="762002" y="6553200"/>
            <a:ext cx="3810000" cy="304800"/>
          </a:xfrm>
          <a:prstGeom prst="rect">
            <a:avLst/>
          </a:prstGeom>
        </p:spPr>
        <p:txBody>
          <a:bodyPr lIns="89879" tIns="44940" rIns="89879" bIns="44940"/>
          <a:lstStyle>
            <a:lvl1pPr>
              <a:buNone/>
              <a:defRPr sz="1200" b="1" i="1"/>
            </a:lvl1pPr>
          </a:lstStyle>
          <a:p>
            <a:pPr lvl="0"/>
            <a:r>
              <a:rPr lang="en-US" dirty="0" smtClean="0"/>
              <a:t>Click to edit Master text styles</a:t>
            </a:r>
          </a:p>
        </p:txBody>
      </p:sp>
      <p:sp>
        <p:nvSpPr>
          <p:cNvPr id="5" name="Slide Number Placeholder 2"/>
          <p:cNvSpPr>
            <a:spLocks noGrp="1"/>
          </p:cNvSpPr>
          <p:nvPr>
            <p:ph type="sldNum" sz="quarter" idx="15"/>
          </p:nvPr>
        </p:nvSpPr>
        <p:spPr/>
        <p:txBody>
          <a:bodyPr/>
          <a:lstStyle>
            <a:lvl1pPr>
              <a:defRPr>
                <a:solidFill>
                  <a:schemeClr val="tx1"/>
                </a:solidFill>
              </a:defRPr>
            </a:lvl1pPr>
          </a:lstStyle>
          <a:p>
            <a:pPr>
              <a:defRPr/>
            </a:pPr>
            <a:fld id="{53CC295D-44DA-44BE-84CE-FD53CFE203C7}" type="slidenum">
              <a:rPr lang="en-US"/>
              <a:pPr>
                <a:defRPr/>
              </a:pPr>
              <a:t>‹#›</a:t>
            </a:fld>
            <a:endParaRPr lang="en-US"/>
          </a:p>
        </p:txBody>
      </p:sp>
    </p:spTree>
    <p:extLst>
      <p:ext uri="{BB962C8B-B14F-4D97-AF65-F5344CB8AC3E}">
        <p14:creationId xmlns:p14="http://schemas.microsoft.com/office/powerpoint/2010/main" val="2982346293"/>
      </p:ext>
    </p:extLst>
  </p:cSld>
  <p:clrMapOvr>
    <a:masterClrMapping/>
  </p:clrMapOvr>
  <p:transition spd="med" advClick="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3" name="Slide Number Placeholder 4"/>
          <p:cNvSpPr>
            <a:spLocks noGrp="1"/>
          </p:cNvSpPr>
          <p:nvPr>
            <p:ph type="sldNum" sz="quarter" idx="10"/>
          </p:nvPr>
        </p:nvSpPr>
        <p:spPr/>
        <p:txBody>
          <a:bodyPr/>
          <a:lstStyle>
            <a:lvl1pPr>
              <a:defRPr/>
            </a:lvl1pPr>
          </a:lstStyle>
          <a:p>
            <a:pPr>
              <a:defRPr/>
            </a:pPr>
            <a:fld id="{8729B4EC-8597-4E1A-BBAD-72999CD631D1}" type="slidenum">
              <a:rPr lang="en-US"/>
              <a:pPr>
                <a:defRPr/>
              </a:pPr>
              <a:t>‹#›</a:t>
            </a:fld>
            <a:endParaRPr lang="en-US"/>
          </a:p>
        </p:txBody>
      </p:sp>
    </p:spTree>
    <p:extLst>
      <p:ext uri="{BB962C8B-B14F-4D97-AF65-F5344CB8AC3E}">
        <p14:creationId xmlns:p14="http://schemas.microsoft.com/office/powerpoint/2010/main" val="831588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3" name="Slide Number Placeholder 4"/>
          <p:cNvSpPr>
            <a:spLocks noGrp="1"/>
          </p:cNvSpPr>
          <p:nvPr>
            <p:ph type="sldNum" sz="quarter" idx="10"/>
          </p:nvPr>
        </p:nvSpPr>
        <p:spPr/>
        <p:txBody>
          <a:bodyPr/>
          <a:lstStyle>
            <a:lvl1pPr>
              <a:defRPr/>
            </a:lvl1pPr>
          </a:lstStyle>
          <a:p>
            <a:pPr>
              <a:defRPr/>
            </a:pPr>
            <a:fld id="{5E0B808E-9666-4BA0-901B-A14538633BFB}" type="slidenum">
              <a:rPr lang="en-US"/>
              <a:pPr>
                <a:defRPr/>
              </a:pPr>
              <a:t>‹#›</a:t>
            </a:fld>
            <a:endParaRPr lang="en-US"/>
          </a:p>
        </p:txBody>
      </p:sp>
    </p:spTree>
    <p:extLst>
      <p:ext uri="{BB962C8B-B14F-4D97-AF65-F5344CB8AC3E}">
        <p14:creationId xmlns:p14="http://schemas.microsoft.com/office/powerpoint/2010/main" val="708646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6_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3" name="Slide Number Placeholder 4"/>
          <p:cNvSpPr>
            <a:spLocks noGrp="1"/>
          </p:cNvSpPr>
          <p:nvPr>
            <p:ph type="sldNum" sz="quarter" idx="10"/>
          </p:nvPr>
        </p:nvSpPr>
        <p:spPr/>
        <p:txBody>
          <a:bodyPr/>
          <a:lstStyle>
            <a:lvl1pPr>
              <a:defRPr/>
            </a:lvl1pPr>
          </a:lstStyle>
          <a:p>
            <a:pPr>
              <a:defRPr/>
            </a:pPr>
            <a:fld id="{03FDB472-2E1C-43E1-A5BE-34EF51EEEC61}" type="slidenum">
              <a:rPr lang="en-US"/>
              <a:pPr>
                <a:defRPr/>
              </a:pPr>
              <a:t>‹#›</a:t>
            </a:fld>
            <a:endParaRPr lang="en-US"/>
          </a:p>
        </p:txBody>
      </p:sp>
    </p:spTree>
    <p:extLst>
      <p:ext uri="{BB962C8B-B14F-4D97-AF65-F5344CB8AC3E}">
        <p14:creationId xmlns:p14="http://schemas.microsoft.com/office/powerpoint/2010/main" val="570141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5_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3" name="Slide Number Placeholder 4"/>
          <p:cNvSpPr>
            <a:spLocks noGrp="1"/>
          </p:cNvSpPr>
          <p:nvPr>
            <p:ph type="sldNum" sz="quarter" idx="10"/>
          </p:nvPr>
        </p:nvSpPr>
        <p:spPr/>
        <p:txBody>
          <a:bodyPr/>
          <a:lstStyle>
            <a:lvl1pPr>
              <a:defRPr/>
            </a:lvl1pPr>
          </a:lstStyle>
          <a:p>
            <a:pPr>
              <a:defRPr/>
            </a:pPr>
            <a:fld id="{C09E6500-7C70-4592-9ABC-A8E96BFE2F93}" type="slidenum">
              <a:rPr lang="en-US"/>
              <a:pPr>
                <a:defRPr/>
              </a:pPr>
              <a:t>‹#›</a:t>
            </a:fld>
            <a:endParaRPr lang="en-US"/>
          </a:p>
        </p:txBody>
      </p:sp>
    </p:spTree>
    <p:extLst>
      <p:ext uri="{BB962C8B-B14F-4D97-AF65-F5344CB8AC3E}">
        <p14:creationId xmlns:p14="http://schemas.microsoft.com/office/powerpoint/2010/main" val="770839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1.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2" descr="PARCC_Header_A2"/>
          <p:cNvPicPr>
            <a:picLocks noChangeAspect="1" noChangeArrowheads="1"/>
          </p:cNvPicPr>
          <p:nvPr/>
        </p:nvPicPr>
        <p:blipFill>
          <a:blip r:embed="rId14">
            <a:extLst>
              <a:ext uri="{28A0092B-C50C-407E-A947-70E740481C1C}">
                <a14:useLocalDpi xmlns:a14="http://schemas.microsoft.com/office/drawing/2010/main" val="0"/>
              </a:ext>
            </a:extLst>
          </a:blip>
          <a:srcRect l="63492" r="5597"/>
          <a:stretch>
            <a:fillRect/>
          </a:stretch>
        </p:blipFill>
        <p:spPr bwMode="auto">
          <a:xfrm>
            <a:off x="0" y="0"/>
            <a:ext cx="28194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a:off x="0" y="1219200"/>
            <a:ext cx="9144000" cy="152400"/>
          </a:xfrm>
          <a:prstGeom prst="rect">
            <a:avLst/>
          </a:prstGeom>
          <a:solidFill>
            <a:srgbClr val="8F23B3"/>
          </a:solidFill>
          <a:ln>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dirty="0">
              <a:solidFill>
                <a:srgbClr val="8F23B3"/>
              </a:solidFill>
            </a:endParaRPr>
          </a:p>
        </p:txBody>
      </p:sp>
      <p:sp>
        <p:nvSpPr>
          <p:cNvPr id="9" name="Rectangle 8"/>
          <p:cNvSpPr/>
          <p:nvPr/>
        </p:nvSpPr>
        <p:spPr>
          <a:xfrm>
            <a:off x="0" y="1447800"/>
            <a:ext cx="9144000" cy="152400"/>
          </a:xfrm>
          <a:prstGeom prst="rect">
            <a:avLst/>
          </a:prstGeom>
          <a:solidFill>
            <a:srgbClr val="0091B2"/>
          </a:solidFill>
          <a:ln>
            <a:solidFill>
              <a:srgbClr val="0091B2"/>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dirty="0">
              <a:solidFill>
                <a:srgbClr val="8F23B3"/>
              </a:solidFill>
            </a:endParaRPr>
          </a:p>
        </p:txBody>
      </p:sp>
      <p:pic>
        <p:nvPicPr>
          <p:cNvPr id="1029" name="Picture 2" descr="PARCC_Header_A2"/>
          <p:cNvPicPr>
            <a:picLocks noChangeAspect="1" noChangeArrowheads="1"/>
          </p:cNvPicPr>
          <p:nvPr/>
        </p:nvPicPr>
        <p:blipFill>
          <a:blip r:embed="rId14">
            <a:extLst>
              <a:ext uri="{28A0092B-C50C-407E-A947-70E740481C1C}">
                <a14:useLocalDpi xmlns:a14="http://schemas.microsoft.com/office/drawing/2010/main" val="0"/>
              </a:ext>
            </a:extLst>
          </a:blip>
          <a:srcRect r="68254"/>
          <a:stretch>
            <a:fillRect/>
          </a:stretch>
        </p:blipFill>
        <p:spPr bwMode="auto">
          <a:xfrm>
            <a:off x="6784975" y="5867400"/>
            <a:ext cx="23590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2" descr="PARCC_Header_A2"/>
          <p:cNvPicPr>
            <a:picLocks noChangeAspect="1" noChangeArrowheads="1"/>
          </p:cNvPicPr>
          <p:nvPr/>
        </p:nvPicPr>
        <p:blipFill>
          <a:blip r:embed="rId14">
            <a:extLst>
              <a:ext uri="{28A0092B-C50C-407E-A947-70E740481C1C}">
                <a14:useLocalDpi xmlns:a14="http://schemas.microsoft.com/office/drawing/2010/main" val="0"/>
              </a:ext>
            </a:extLst>
          </a:blip>
          <a:srcRect l="29744" r="68254"/>
          <a:stretch>
            <a:fillRect/>
          </a:stretch>
        </p:blipFill>
        <p:spPr bwMode="auto">
          <a:xfrm>
            <a:off x="6858000" y="5867400"/>
            <a:ext cx="1492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p:nvSpPr>
        <p:spPr>
          <a:xfrm>
            <a:off x="0" y="0"/>
            <a:ext cx="9144000" cy="6858000"/>
          </a:xfrm>
          <a:prstGeom prst="rect">
            <a:avLst/>
          </a:prstGeom>
          <a:noFill/>
          <a:ln w="28575">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a:p>
        </p:txBody>
      </p:sp>
      <p:sp>
        <p:nvSpPr>
          <p:cNvPr id="8" name="Slide Number Placeholder 4"/>
          <p:cNvSpPr>
            <a:spLocks noGrp="1"/>
          </p:cNvSpPr>
          <p:nvPr>
            <p:ph type="sldNum" sz="quarter" idx="4"/>
          </p:nvPr>
        </p:nvSpPr>
        <p:spPr>
          <a:xfrm>
            <a:off x="0" y="6569075"/>
            <a:ext cx="609600" cy="288925"/>
          </a:xfrm>
          <a:prstGeom prst="rect">
            <a:avLst/>
          </a:prstGeom>
        </p:spPr>
        <p:txBody>
          <a:bodyPr vert="horz" wrap="square" lIns="89879" tIns="44940" rIns="89879" bIns="44940" numCol="1" anchor="t" anchorCtr="0" compatLnSpc="1">
            <a:prstTxWarp prst="textNoShape">
              <a:avLst/>
            </a:prstTxWarp>
            <a:normAutofit/>
          </a:bodyPr>
          <a:lstStyle>
            <a:lvl1pPr algn="ctr">
              <a:defRPr sz="1400">
                <a:solidFill>
                  <a:srgbClr val="000000"/>
                </a:solidFill>
                <a:latin typeface="Calibri" pitchFamily="34" charset="0"/>
              </a:defRPr>
            </a:lvl1pPr>
          </a:lstStyle>
          <a:p>
            <a:pPr>
              <a:defRPr/>
            </a:pPr>
            <a:fld id="{4B53EDC7-6AC2-443D-BBE7-34524B19346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194" r:id="rId1"/>
    <p:sldLayoutId id="2147484195" r:id="rId2"/>
    <p:sldLayoutId id="2147484187" r:id="rId3"/>
    <p:sldLayoutId id="2147484196" r:id="rId4"/>
    <p:sldLayoutId id="2147484197" r:id="rId5"/>
    <p:sldLayoutId id="2147484188" r:id="rId6"/>
    <p:sldLayoutId id="2147484189" r:id="rId7"/>
    <p:sldLayoutId id="2147484190" r:id="rId8"/>
    <p:sldLayoutId id="2147484191" r:id="rId9"/>
    <p:sldLayoutId id="2147484198" r:id="rId10"/>
    <p:sldLayoutId id="2147484199" r:id="rId11"/>
    <p:sldLayoutId id="2147484200" r:id="rId12"/>
  </p:sldLayoutIdLst>
  <p:timing>
    <p:tnLst>
      <p:par>
        <p:cTn id="1" dur="indefinite" restart="never" nodeType="tmRoot"/>
      </p:par>
    </p:tnLst>
  </p:timing>
  <p:hf hdr="0" ftr="0" dt="0"/>
  <p:txStyles>
    <p:titleStyle>
      <a:lvl1pPr algn="ctr" defTabSz="898525" rtl="0" eaLnBrk="0" fontAlgn="base" hangingPunct="0">
        <a:spcBef>
          <a:spcPct val="0"/>
        </a:spcBef>
        <a:spcAft>
          <a:spcPct val="0"/>
        </a:spcAft>
        <a:defRPr sz="3500" kern="1200">
          <a:solidFill>
            <a:schemeClr val="tx1"/>
          </a:solidFill>
          <a:latin typeface="+mj-lt"/>
          <a:ea typeface="ＭＳ Ｐゴシック" charset="0"/>
          <a:cs typeface="+mj-cs"/>
        </a:defRPr>
      </a:lvl1pPr>
      <a:lvl2pPr algn="ctr" defTabSz="898525" rtl="0" eaLnBrk="0" fontAlgn="base" hangingPunct="0">
        <a:spcBef>
          <a:spcPct val="0"/>
        </a:spcBef>
        <a:spcAft>
          <a:spcPct val="0"/>
        </a:spcAft>
        <a:defRPr sz="3500">
          <a:solidFill>
            <a:schemeClr val="tx1"/>
          </a:solidFill>
          <a:latin typeface="Calibri" pitchFamily="34" charset="0"/>
          <a:ea typeface="ＭＳ Ｐゴシック" charset="0"/>
        </a:defRPr>
      </a:lvl2pPr>
      <a:lvl3pPr algn="ctr" defTabSz="898525" rtl="0" eaLnBrk="0" fontAlgn="base" hangingPunct="0">
        <a:spcBef>
          <a:spcPct val="0"/>
        </a:spcBef>
        <a:spcAft>
          <a:spcPct val="0"/>
        </a:spcAft>
        <a:defRPr sz="3500">
          <a:solidFill>
            <a:schemeClr val="tx1"/>
          </a:solidFill>
          <a:latin typeface="Calibri" pitchFamily="34" charset="0"/>
          <a:ea typeface="ＭＳ Ｐゴシック" charset="0"/>
        </a:defRPr>
      </a:lvl3pPr>
      <a:lvl4pPr algn="ctr" defTabSz="898525" rtl="0" eaLnBrk="0" fontAlgn="base" hangingPunct="0">
        <a:spcBef>
          <a:spcPct val="0"/>
        </a:spcBef>
        <a:spcAft>
          <a:spcPct val="0"/>
        </a:spcAft>
        <a:defRPr sz="3500">
          <a:solidFill>
            <a:schemeClr val="tx1"/>
          </a:solidFill>
          <a:latin typeface="Calibri" pitchFamily="34" charset="0"/>
          <a:ea typeface="ＭＳ Ｐゴシック" charset="0"/>
        </a:defRPr>
      </a:lvl4pPr>
      <a:lvl5pPr algn="ctr" defTabSz="898525" rtl="0" eaLnBrk="0" fontAlgn="base" hangingPunct="0">
        <a:spcBef>
          <a:spcPct val="0"/>
        </a:spcBef>
        <a:spcAft>
          <a:spcPct val="0"/>
        </a:spcAft>
        <a:defRPr sz="3500">
          <a:solidFill>
            <a:schemeClr val="tx1"/>
          </a:solidFill>
          <a:latin typeface="Calibri" pitchFamily="34" charset="0"/>
          <a:ea typeface="ＭＳ Ｐゴシック" charset="0"/>
        </a:defRPr>
      </a:lvl5pPr>
      <a:lvl6pPr marL="457200" algn="ctr" defTabSz="898525" rtl="0" fontAlgn="base">
        <a:spcBef>
          <a:spcPct val="0"/>
        </a:spcBef>
        <a:spcAft>
          <a:spcPct val="0"/>
        </a:spcAft>
        <a:defRPr sz="3500">
          <a:solidFill>
            <a:schemeClr val="tx1"/>
          </a:solidFill>
          <a:latin typeface="Calibri" pitchFamily="34" charset="0"/>
        </a:defRPr>
      </a:lvl6pPr>
      <a:lvl7pPr marL="914400" algn="ctr" defTabSz="898525" rtl="0" fontAlgn="base">
        <a:spcBef>
          <a:spcPct val="0"/>
        </a:spcBef>
        <a:spcAft>
          <a:spcPct val="0"/>
        </a:spcAft>
        <a:defRPr sz="3500">
          <a:solidFill>
            <a:schemeClr val="tx1"/>
          </a:solidFill>
          <a:latin typeface="Calibri" pitchFamily="34" charset="0"/>
        </a:defRPr>
      </a:lvl7pPr>
      <a:lvl8pPr marL="1371600" algn="ctr" defTabSz="898525" rtl="0" fontAlgn="base">
        <a:spcBef>
          <a:spcPct val="0"/>
        </a:spcBef>
        <a:spcAft>
          <a:spcPct val="0"/>
        </a:spcAft>
        <a:defRPr sz="3500">
          <a:solidFill>
            <a:schemeClr val="tx1"/>
          </a:solidFill>
          <a:latin typeface="Calibri" pitchFamily="34" charset="0"/>
        </a:defRPr>
      </a:lvl8pPr>
      <a:lvl9pPr marL="1828800" algn="ctr" defTabSz="898525" rtl="0" fontAlgn="base">
        <a:spcBef>
          <a:spcPct val="0"/>
        </a:spcBef>
        <a:spcAft>
          <a:spcPct val="0"/>
        </a:spcAft>
        <a:defRPr sz="3500">
          <a:solidFill>
            <a:schemeClr val="tx1"/>
          </a:solidFill>
          <a:latin typeface="Calibri" pitchFamily="34" charset="0"/>
        </a:defRPr>
      </a:lvl9pPr>
    </p:titleStyle>
    <p:bodyStyle>
      <a:lvl1pPr marL="336550" indent="-336550" algn="l" defTabSz="898525" rtl="0" eaLnBrk="0" fontAlgn="base" hangingPunct="0">
        <a:spcBef>
          <a:spcPct val="20000"/>
        </a:spcBef>
        <a:spcAft>
          <a:spcPct val="0"/>
        </a:spcAft>
        <a:buClr>
          <a:srgbClr val="8F23B3"/>
        </a:buClr>
        <a:buFont typeface="Arial" charset="0"/>
        <a:buChar char="•"/>
        <a:defRPr sz="2300" kern="1200">
          <a:solidFill>
            <a:schemeClr val="tx1"/>
          </a:solidFill>
          <a:latin typeface="+mn-lt"/>
          <a:ea typeface="ＭＳ Ｐゴシック" charset="0"/>
          <a:cs typeface="+mn-cs"/>
        </a:defRPr>
      </a:lvl1pPr>
      <a:lvl2pPr marL="730250" indent="-279400" algn="l" defTabSz="898525" rtl="0" eaLnBrk="0" fontAlgn="base" hangingPunct="0">
        <a:spcBef>
          <a:spcPct val="20000"/>
        </a:spcBef>
        <a:spcAft>
          <a:spcPct val="0"/>
        </a:spcAft>
        <a:buClr>
          <a:srgbClr val="8F23B3"/>
        </a:buClr>
        <a:buFont typeface="Arial" charset="0"/>
        <a:buChar char="–"/>
        <a:defRPr sz="2000" kern="1200">
          <a:solidFill>
            <a:schemeClr val="tx1"/>
          </a:solidFill>
          <a:latin typeface="+mn-lt"/>
          <a:ea typeface="ＭＳ Ｐゴシック" charset="0"/>
          <a:cs typeface="+mn-cs"/>
        </a:defRPr>
      </a:lvl2pPr>
      <a:lvl3pPr marL="1122363" indent="-223838" algn="l" defTabSz="898525" rtl="0" eaLnBrk="0" fontAlgn="base" hangingPunct="0">
        <a:spcBef>
          <a:spcPct val="20000"/>
        </a:spcBef>
        <a:spcAft>
          <a:spcPct val="0"/>
        </a:spcAft>
        <a:buClr>
          <a:srgbClr val="8F23B3"/>
        </a:buClr>
        <a:buFont typeface="Arial" charset="0"/>
        <a:buChar char="•"/>
        <a:defRPr kern="1200">
          <a:solidFill>
            <a:schemeClr val="tx1"/>
          </a:solidFill>
          <a:latin typeface="+mn-lt"/>
          <a:ea typeface="ＭＳ Ｐゴシック" charset="0"/>
          <a:cs typeface="+mn-cs"/>
        </a:defRPr>
      </a:lvl3pPr>
      <a:lvl4pPr marL="1571625" indent="-223838" algn="l" defTabSz="898525" rtl="0" eaLnBrk="0" fontAlgn="base" hangingPunct="0">
        <a:spcBef>
          <a:spcPct val="20000"/>
        </a:spcBef>
        <a:spcAft>
          <a:spcPct val="0"/>
        </a:spcAft>
        <a:buClr>
          <a:srgbClr val="8F23B3"/>
        </a:buClr>
        <a:buFont typeface="Arial" charset="0"/>
        <a:buChar char="–"/>
        <a:defRPr sz="2000" kern="1200">
          <a:solidFill>
            <a:schemeClr val="tx1"/>
          </a:solidFill>
          <a:latin typeface="+mn-lt"/>
          <a:ea typeface="ＭＳ Ｐゴシック" charset="0"/>
          <a:cs typeface="+mn-cs"/>
        </a:defRPr>
      </a:lvl4pPr>
      <a:lvl5pPr marL="2020888" indent="-223838" algn="l" defTabSz="898525" rtl="0" eaLnBrk="0" fontAlgn="base" hangingPunct="0">
        <a:spcBef>
          <a:spcPct val="20000"/>
        </a:spcBef>
        <a:spcAft>
          <a:spcPct val="0"/>
        </a:spcAft>
        <a:buClr>
          <a:srgbClr val="8F23B3"/>
        </a:buClr>
        <a:buFont typeface="Arial" charset="0"/>
        <a:buChar char="»"/>
        <a:defRPr sz="2000" kern="1200">
          <a:solidFill>
            <a:schemeClr val="tx1"/>
          </a:solidFill>
          <a:latin typeface="+mn-lt"/>
          <a:ea typeface="ＭＳ Ｐゴシック" charset="0"/>
          <a:cs typeface="+mn-cs"/>
        </a:defRPr>
      </a:lvl5pPr>
      <a:lvl6pPr marL="2471687" indent="-224698" algn="l" defTabSz="89879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21086" indent="-224698" algn="l" defTabSz="89879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370484" indent="-224698" algn="l" defTabSz="89879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19881" indent="-224698" algn="l" defTabSz="89879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898796" rtl="0" eaLnBrk="1" latinLnBrk="0" hangingPunct="1">
        <a:defRPr sz="1800" kern="1200">
          <a:solidFill>
            <a:schemeClr val="tx1"/>
          </a:solidFill>
          <a:latin typeface="+mn-lt"/>
          <a:ea typeface="+mn-ea"/>
          <a:cs typeface="+mn-cs"/>
        </a:defRPr>
      </a:lvl1pPr>
      <a:lvl2pPr marL="449398" algn="l" defTabSz="898796" rtl="0" eaLnBrk="1" latinLnBrk="0" hangingPunct="1">
        <a:defRPr sz="1800" kern="1200">
          <a:solidFill>
            <a:schemeClr val="tx1"/>
          </a:solidFill>
          <a:latin typeface="+mn-lt"/>
          <a:ea typeface="+mn-ea"/>
          <a:cs typeface="+mn-cs"/>
        </a:defRPr>
      </a:lvl2pPr>
      <a:lvl3pPr marL="898796" algn="l" defTabSz="898796" rtl="0" eaLnBrk="1" latinLnBrk="0" hangingPunct="1">
        <a:defRPr sz="1800" kern="1200">
          <a:solidFill>
            <a:schemeClr val="tx1"/>
          </a:solidFill>
          <a:latin typeface="+mn-lt"/>
          <a:ea typeface="+mn-ea"/>
          <a:cs typeface="+mn-cs"/>
        </a:defRPr>
      </a:lvl3pPr>
      <a:lvl4pPr marL="1348193" algn="l" defTabSz="898796" rtl="0" eaLnBrk="1" latinLnBrk="0" hangingPunct="1">
        <a:defRPr sz="1800" kern="1200">
          <a:solidFill>
            <a:schemeClr val="tx1"/>
          </a:solidFill>
          <a:latin typeface="+mn-lt"/>
          <a:ea typeface="+mn-ea"/>
          <a:cs typeface="+mn-cs"/>
        </a:defRPr>
      </a:lvl4pPr>
      <a:lvl5pPr marL="1797592" algn="l" defTabSz="898796" rtl="0" eaLnBrk="1" latinLnBrk="0" hangingPunct="1">
        <a:defRPr sz="1800" kern="1200">
          <a:solidFill>
            <a:schemeClr val="tx1"/>
          </a:solidFill>
          <a:latin typeface="+mn-lt"/>
          <a:ea typeface="+mn-ea"/>
          <a:cs typeface="+mn-cs"/>
        </a:defRPr>
      </a:lvl5pPr>
      <a:lvl6pPr marL="2246989" algn="l" defTabSz="898796" rtl="0" eaLnBrk="1" latinLnBrk="0" hangingPunct="1">
        <a:defRPr sz="1800" kern="1200">
          <a:solidFill>
            <a:schemeClr val="tx1"/>
          </a:solidFill>
          <a:latin typeface="+mn-lt"/>
          <a:ea typeface="+mn-ea"/>
          <a:cs typeface="+mn-cs"/>
        </a:defRPr>
      </a:lvl6pPr>
      <a:lvl7pPr marL="2696388" algn="l" defTabSz="898796" rtl="0" eaLnBrk="1" latinLnBrk="0" hangingPunct="1">
        <a:defRPr sz="1800" kern="1200">
          <a:solidFill>
            <a:schemeClr val="tx1"/>
          </a:solidFill>
          <a:latin typeface="+mn-lt"/>
          <a:ea typeface="+mn-ea"/>
          <a:cs typeface="+mn-cs"/>
        </a:defRPr>
      </a:lvl7pPr>
      <a:lvl8pPr marL="3145784" algn="l" defTabSz="898796" rtl="0" eaLnBrk="1" latinLnBrk="0" hangingPunct="1">
        <a:defRPr sz="1800" kern="1200">
          <a:solidFill>
            <a:schemeClr val="tx1"/>
          </a:solidFill>
          <a:latin typeface="+mn-lt"/>
          <a:ea typeface="+mn-ea"/>
          <a:cs typeface="+mn-cs"/>
        </a:defRPr>
      </a:lvl8pPr>
      <a:lvl9pPr marL="3595182" algn="l" defTabSz="89879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2" descr="PARCC_Header_A2"/>
          <p:cNvPicPr>
            <a:picLocks noChangeAspect="1" noChangeArrowheads="1"/>
          </p:cNvPicPr>
          <p:nvPr userDrawn="1"/>
        </p:nvPicPr>
        <p:blipFill>
          <a:blip r:embed="rId5">
            <a:extLst>
              <a:ext uri="{28A0092B-C50C-407E-A947-70E740481C1C}">
                <a14:useLocalDpi xmlns:a14="http://schemas.microsoft.com/office/drawing/2010/main" val="0"/>
              </a:ext>
            </a:extLst>
          </a:blip>
          <a:srcRect l="63492" r="5597"/>
          <a:stretch>
            <a:fillRect/>
          </a:stretch>
        </p:blipFill>
        <p:spPr bwMode="auto">
          <a:xfrm>
            <a:off x="0" y="0"/>
            <a:ext cx="28194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userDrawn="1"/>
        </p:nvSpPr>
        <p:spPr>
          <a:xfrm>
            <a:off x="0" y="1219200"/>
            <a:ext cx="9144000" cy="152400"/>
          </a:xfrm>
          <a:prstGeom prst="rect">
            <a:avLst/>
          </a:prstGeom>
          <a:solidFill>
            <a:srgbClr val="8F23B3"/>
          </a:solidFill>
          <a:ln>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dirty="0">
              <a:solidFill>
                <a:srgbClr val="8F23B3"/>
              </a:solidFill>
            </a:endParaRPr>
          </a:p>
        </p:txBody>
      </p:sp>
      <p:sp>
        <p:nvSpPr>
          <p:cNvPr id="9" name="Rectangle 8"/>
          <p:cNvSpPr/>
          <p:nvPr userDrawn="1"/>
        </p:nvSpPr>
        <p:spPr>
          <a:xfrm>
            <a:off x="0" y="1447800"/>
            <a:ext cx="9144000" cy="152400"/>
          </a:xfrm>
          <a:prstGeom prst="rect">
            <a:avLst/>
          </a:prstGeom>
          <a:solidFill>
            <a:srgbClr val="0091B2"/>
          </a:solidFill>
          <a:ln>
            <a:solidFill>
              <a:srgbClr val="0091B2"/>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dirty="0">
              <a:solidFill>
                <a:srgbClr val="8F23B3"/>
              </a:solidFill>
            </a:endParaRPr>
          </a:p>
        </p:txBody>
      </p:sp>
      <p:sp>
        <p:nvSpPr>
          <p:cNvPr id="12" name="Rectangle 11"/>
          <p:cNvSpPr/>
          <p:nvPr userDrawn="1"/>
        </p:nvSpPr>
        <p:spPr>
          <a:xfrm>
            <a:off x="0" y="0"/>
            <a:ext cx="9144000" cy="6858000"/>
          </a:xfrm>
          <a:prstGeom prst="rect">
            <a:avLst/>
          </a:prstGeom>
          <a:noFill/>
          <a:ln w="28575">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fontAlgn="auto">
              <a:spcBef>
                <a:spcPts val="0"/>
              </a:spcBef>
              <a:spcAft>
                <a:spcPts val="0"/>
              </a:spcAft>
              <a:defRPr/>
            </a:pPr>
            <a:endParaRPr lang="en-US"/>
          </a:p>
        </p:txBody>
      </p:sp>
      <p:sp>
        <p:nvSpPr>
          <p:cNvPr id="13" name="Slide Number Placeholder 4"/>
          <p:cNvSpPr>
            <a:spLocks noGrp="1"/>
          </p:cNvSpPr>
          <p:nvPr>
            <p:ph type="sldNum" sz="quarter" idx="4"/>
          </p:nvPr>
        </p:nvSpPr>
        <p:spPr>
          <a:xfrm>
            <a:off x="0" y="6569075"/>
            <a:ext cx="609600" cy="288925"/>
          </a:xfrm>
          <a:prstGeom prst="rect">
            <a:avLst/>
          </a:prstGeom>
        </p:spPr>
        <p:txBody>
          <a:bodyPr vert="horz" wrap="square" lIns="89879" tIns="44940" rIns="89879" bIns="44940" numCol="1" anchor="t" anchorCtr="0" compatLnSpc="1">
            <a:prstTxWarp prst="textNoShape">
              <a:avLst/>
            </a:prstTxWarp>
            <a:normAutofit/>
          </a:bodyPr>
          <a:lstStyle>
            <a:lvl1pPr algn="ctr">
              <a:defRPr sz="1400">
                <a:solidFill>
                  <a:srgbClr val="000000"/>
                </a:solidFill>
                <a:latin typeface="Calibri" pitchFamily="34" charset="0"/>
              </a:defRPr>
            </a:lvl1pPr>
          </a:lstStyle>
          <a:p>
            <a:pPr>
              <a:defRPr/>
            </a:pPr>
            <a:fld id="{90F1E937-8925-4BCD-8640-BDF470BC538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201" r:id="rId1"/>
    <p:sldLayoutId id="2147484192" r:id="rId2"/>
    <p:sldLayoutId id="2147484193" r:id="rId3"/>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hyperlink" Target="http://parcconline.org/sites/parcc/files/CombinedPBATaskGenerationModelsGrades9-11.pdf" TargetMode="Externa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381000" y="2133600"/>
            <a:ext cx="5410200" cy="241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a:r>
              <a:rPr lang="en-US" sz="4000" dirty="0" smtClean="0">
                <a:ea typeface="ＭＳ Ｐゴシック" pitchFamily="34" charset="-128"/>
              </a:rPr>
              <a:t>Advances in the PARCC </a:t>
            </a:r>
            <a:br>
              <a:rPr lang="en-US" sz="4000" dirty="0" smtClean="0">
                <a:ea typeface="ＭＳ Ｐゴシック" pitchFamily="34" charset="-128"/>
              </a:rPr>
            </a:br>
            <a:r>
              <a:rPr lang="en-US" sz="4000" dirty="0" smtClean="0">
                <a:ea typeface="ＭＳ Ｐゴシック" pitchFamily="34" charset="-128"/>
              </a:rPr>
              <a:t>ELA/Literacy Summative Assessment: Grade 11 Sample RST Set</a:t>
            </a:r>
          </a:p>
        </p:txBody>
      </p:sp>
      <p:sp>
        <p:nvSpPr>
          <p:cNvPr id="3" name="Subtitle 2"/>
          <p:cNvSpPr>
            <a:spLocks noGrp="1"/>
          </p:cNvSpPr>
          <p:nvPr>
            <p:ph type="body" sz="quarter" idx="13"/>
          </p:nvPr>
        </p:nvSpPr>
        <p:spPr>
          <a:xfrm>
            <a:off x="2667000" y="5641975"/>
            <a:ext cx="3395663" cy="927100"/>
          </a:xfrm>
        </p:spPr>
        <p:txBody>
          <a:bodyPr>
            <a:normAutofit/>
          </a:bodyPr>
          <a:lstStyle/>
          <a:p>
            <a:pPr marL="0" indent="0">
              <a:buFont typeface="Arial" charset="0"/>
              <a:buNone/>
              <a:defRPr/>
            </a:pPr>
            <a:r>
              <a:rPr lang="en-US" dirty="0" smtClean="0">
                <a:solidFill>
                  <a:schemeClr val="tx1">
                    <a:lumMod val="65000"/>
                    <a:lumOff val="35000"/>
                  </a:schemeClr>
                </a:solidFill>
                <a:ea typeface="+mn-ea"/>
              </a:rPr>
              <a:t>October 2013</a:t>
            </a:r>
          </a:p>
        </p:txBody>
      </p:sp>
      <p:sp>
        <p:nvSpPr>
          <p:cNvPr id="12292" name="Slide Number Placeholder 3"/>
          <p:cNvSpPr>
            <a:spLocks noGrp="1"/>
          </p:cNvSpPr>
          <p:nvPr>
            <p:ph type="sldNum"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lnSpc>
                <a:spcPct val="90000"/>
              </a:lnSpc>
            </a:pPr>
            <a:fld id="{97829814-770A-4F10-9E01-14C03D93C301}" type="slidenum">
              <a:rPr lang="en-US" smtClean="0">
                <a:solidFill>
                  <a:srgbClr val="000000"/>
                </a:solidFill>
                <a:latin typeface="Calibri" pitchFamily="34" charset="0"/>
              </a:rPr>
              <a:pPr eaLnBrk="1" hangingPunct="1">
                <a:lnSpc>
                  <a:spcPct val="90000"/>
                </a:lnSpc>
              </a:pPr>
              <a:t>1</a:t>
            </a:fld>
            <a:endParaRPr lang="en-US" dirty="0" smtClean="0">
              <a:solidFill>
                <a:srgbClr val="000000"/>
              </a:solidFill>
              <a:latin typeface="Calibri" pitchFamily="34" charset="0"/>
            </a:endParaRPr>
          </a:p>
        </p:txBody>
      </p:sp>
      <p:pic>
        <p:nvPicPr>
          <p:cNvPr id="12293" name="Picture 2" descr="C:\Users\nathan.parker\AppData\Local\Microsoft\Windows\Temporary Internet Files\Content.IE5\C7RPY3ZQ\MP900442491[1].jpg"/>
          <p:cNvPicPr>
            <a:picLocks noChangeAspect="1" noChangeArrowheads="1"/>
          </p:cNvPicPr>
          <p:nvPr/>
        </p:nvPicPr>
        <p:blipFill>
          <a:blip r:embed="rId2">
            <a:extLst>
              <a:ext uri="{28A0092B-C50C-407E-A947-70E740481C1C}">
                <a14:useLocalDpi xmlns:a14="http://schemas.microsoft.com/office/drawing/2010/main" val="0"/>
              </a:ext>
            </a:extLst>
          </a:blip>
          <a:srcRect l="13393" r="16965"/>
          <a:stretch>
            <a:fillRect/>
          </a:stretch>
        </p:blipFill>
        <p:spPr bwMode="auto">
          <a:xfrm>
            <a:off x="5791200" y="1676400"/>
            <a:ext cx="1981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vert="horz" wrap="square" lIns="91440" tIns="45720" rIns="91440" bIns="45720" numCol="1" anchor="t" anchorCtr="0" compatLnSpc="1">
            <a:prstTxWarp prst="textNoShape">
              <a:avLst/>
            </a:prstTxWarp>
            <a:normAutofit/>
          </a:bodyPr>
          <a:lstStyle/>
          <a:p>
            <a:pPr marL="0" indent="0">
              <a:lnSpc>
                <a:spcPct val="70000"/>
              </a:lnSpc>
              <a:buFont typeface="Arial" pitchFamily="34" charset="0"/>
              <a:buNone/>
              <a:defRPr/>
            </a:pPr>
            <a:endParaRPr lang="en-US" sz="1000" dirty="0" smtClean="0">
              <a:ea typeface="ＭＳ Ｐゴシック" pitchFamily="34" charset="-128"/>
            </a:endParaRPr>
          </a:p>
          <a:p>
            <a:pPr marL="0" indent="0">
              <a:lnSpc>
                <a:spcPct val="70000"/>
              </a:lnSpc>
              <a:buFont typeface="Arial" pitchFamily="34" charset="0"/>
              <a:buNone/>
              <a:defRPr/>
            </a:pPr>
            <a:r>
              <a:rPr lang="en-US" dirty="0" smtClean="0">
                <a:ea typeface="ＭＳ Ｐゴシック" pitchFamily="34" charset="-128"/>
              </a:rPr>
              <a:t>Which </a:t>
            </a:r>
            <a:r>
              <a:rPr lang="en-US" b="1" dirty="0" smtClean="0">
                <a:ea typeface="ＭＳ Ｐゴシック" pitchFamily="34" charset="-128"/>
              </a:rPr>
              <a:t>two</a:t>
            </a:r>
            <a:r>
              <a:rPr lang="en-US" dirty="0" smtClean="0">
                <a:ea typeface="ＭＳ Ｐゴシック" pitchFamily="34" charset="-128"/>
              </a:rPr>
              <a:t> sentences from “Abigail Smith Adams” </a:t>
            </a:r>
            <a:r>
              <a:rPr lang="en-US" b="1" dirty="0" smtClean="0">
                <a:ea typeface="ＭＳ Ｐゴシック" pitchFamily="34" charset="-128"/>
              </a:rPr>
              <a:t>best</a:t>
            </a:r>
            <a:r>
              <a:rPr lang="en-US" dirty="0" smtClean="0">
                <a:ea typeface="ＭＳ Ｐゴシック" pitchFamily="34" charset="-128"/>
              </a:rPr>
              <a:t> support the answer to Part A?</a:t>
            </a:r>
          </a:p>
          <a:p>
            <a:pPr marL="400050" lvl="1" indent="0">
              <a:lnSpc>
                <a:spcPct val="70000"/>
              </a:lnSpc>
              <a:buNone/>
              <a:defRPr/>
            </a:pPr>
            <a:endParaRPr lang="en-US" sz="2400" dirty="0" smtClean="0">
              <a:ea typeface="ＭＳ Ｐゴシック" pitchFamily="34" charset="-128"/>
            </a:endParaRPr>
          </a:p>
          <a:p>
            <a:pPr marL="857250" lvl="1" indent="-457200">
              <a:lnSpc>
                <a:spcPct val="70000"/>
              </a:lnSpc>
              <a:buFont typeface="+mj-lt"/>
              <a:buAutoNum type="alphaLcParenR"/>
              <a:defRPr/>
            </a:pPr>
            <a:r>
              <a:rPr lang="en-US" sz="2000" dirty="0" smtClean="0">
                <a:ea typeface="ＭＳ Ｐゴシック" pitchFamily="34" charset="-128"/>
              </a:rPr>
              <a:t>“She read any books that were available and became knowledgeable about a variety of subject matters most women never considered.” (paragraph 2)</a:t>
            </a:r>
          </a:p>
          <a:p>
            <a:pPr marL="857250" lvl="1" indent="-457200">
              <a:lnSpc>
                <a:spcPct val="70000"/>
              </a:lnSpc>
              <a:buFont typeface="+mj-lt"/>
              <a:buAutoNum type="alphaLcParenR"/>
              <a:defRPr/>
            </a:pPr>
            <a:r>
              <a:rPr lang="en-US" sz="2000" dirty="0" smtClean="0">
                <a:ea typeface="ＭＳ Ｐゴシック" pitchFamily="34" charset="-128"/>
              </a:rPr>
              <a:t>“From the beginning, it was she who managed their farm and took care of business so that he could devote himself to politics.” (paragraph 3)</a:t>
            </a:r>
          </a:p>
          <a:p>
            <a:pPr marL="857250" lvl="1" indent="-457200">
              <a:lnSpc>
                <a:spcPct val="70000"/>
              </a:lnSpc>
              <a:buFont typeface="+mj-lt"/>
              <a:buAutoNum type="alphaLcParenR"/>
              <a:defRPr/>
            </a:pPr>
            <a:r>
              <a:rPr lang="en-US" sz="2000" dirty="0" smtClean="0">
                <a:ea typeface="ＭＳ Ｐゴシック" pitchFamily="34" charset="-128"/>
              </a:rPr>
              <a:t>“Through his letters it is clear that he trusted his wife to take care of his business matters and admired her self-sufficiency.” (paragraph 4)</a:t>
            </a:r>
          </a:p>
          <a:p>
            <a:pPr marL="857250" lvl="1" indent="-457200">
              <a:lnSpc>
                <a:spcPct val="70000"/>
              </a:lnSpc>
              <a:buFont typeface="+mj-lt"/>
              <a:buAutoNum type="alphaLcParenR"/>
              <a:defRPr/>
            </a:pPr>
            <a:r>
              <a:rPr lang="en-US" sz="2000" dirty="0" smtClean="0">
                <a:ea typeface="ＭＳ Ｐゴシック" pitchFamily="34" charset="-128"/>
              </a:rPr>
              <a:t>“…Abigail Adams began to refer to their property and other affairs as her own instead of ‘ours.’” (paragraph 4)</a:t>
            </a:r>
          </a:p>
          <a:p>
            <a:pPr marL="857250" lvl="1" indent="-457200">
              <a:lnSpc>
                <a:spcPct val="70000"/>
              </a:lnSpc>
              <a:buFont typeface="+mj-lt"/>
              <a:buAutoNum type="alphaLcParenR"/>
              <a:defRPr/>
            </a:pPr>
            <a:r>
              <a:rPr lang="en-US" sz="2000" dirty="0" smtClean="0">
                <a:ea typeface="ＭＳ Ｐゴシック" pitchFamily="34" charset="-128"/>
              </a:rPr>
              <a:t>“In these letters one can tell that they were close friends and often Adams advised her husband on matters of politics.” (paragraph 5)*</a:t>
            </a:r>
          </a:p>
          <a:p>
            <a:pPr marL="857250" lvl="1" indent="-457200">
              <a:lnSpc>
                <a:spcPct val="70000"/>
              </a:lnSpc>
              <a:buFont typeface="+mj-lt"/>
              <a:buAutoNum type="alphaLcParenR"/>
              <a:defRPr/>
            </a:pPr>
            <a:r>
              <a:rPr lang="en-US" sz="2000" dirty="0" smtClean="0">
                <a:ea typeface="ＭＳ Ｐゴシック" pitchFamily="34" charset="-128"/>
              </a:rPr>
              <a:t>“She was an advocate for females and expressed original feminist theory, as well as insightful political thought.” (paragraph 8)*</a:t>
            </a:r>
          </a:p>
          <a:p>
            <a:pPr marL="0" indent="0">
              <a:lnSpc>
                <a:spcPct val="70000"/>
              </a:lnSpc>
              <a:buNone/>
              <a:defRPr/>
            </a:pPr>
            <a:endParaRPr lang="en-US" dirty="0" smtClean="0">
              <a:ea typeface="ＭＳ Ｐゴシック" pitchFamily="34" charset="-128"/>
            </a:endParaRPr>
          </a:p>
        </p:txBody>
      </p:sp>
      <p:sp>
        <p:nvSpPr>
          <p:cNvPr id="2355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a:r>
              <a:rPr lang="en-US" dirty="0" smtClean="0">
                <a:ea typeface="ＭＳ Ｐゴシック" pitchFamily="34" charset="-128"/>
              </a:rPr>
              <a:t>Sample Item #3—Part B</a:t>
            </a:r>
          </a:p>
        </p:txBody>
      </p:sp>
      <p:sp>
        <p:nvSpPr>
          <p:cNvPr id="2355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B378E8-0925-4EF8-9BEF-0B87EBFBC6F5}" type="slidenum">
              <a:rPr lang="en-US" smtClean="0">
                <a:latin typeface="Calibri" pitchFamily="34" charset="0"/>
              </a:rPr>
              <a:pPr eaLnBrk="1" hangingPunct="1"/>
              <a:t>10</a:t>
            </a:fld>
            <a:endParaRPr lang="en-US" dirty="0" smtClean="0">
              <a:latin typeface="Calibri" pitchFamily="34" charset="0"/>
            </a:endParaRPr>
          </a:p>
        </p:txBody>
      </p:sp>
    </p:spTree>
    <p:extLst>
      <p:ext uri="{BB962C8B-B14F-4D97-AF65-F5344CB8AC3E}">
        <p14:creationId xmlns:p14="http://schemas.microsoft.com/office/powerpoint/2010/main" val="25408459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181600"/>
          </a:xfrm>
        </p:spPr>
        <p:txBody>
          <a:bodyPr vert="horz" wrap="square" lIns="91440" tIns="45720" rIns="91440" bIns="45720" numCol="1" anchor="t" anchorCtr="0" compatLnSpc="1">
            <a:prstTxWarp prst="textNoShape">
              <a:avLst/>
            </a:prstTxWarp>
            <a:normAutofit/>
          </a:bodyPr>
          <a:lstStyle/>
          <a:p>
            <a:pPr marL="0" indent="0">
              <a:lnSpc>
                <a:spcPct val="70000"/>
              </a:lnSpc>
              <a:buFont typeface="Arial" pitchFamily="34" charset="0"/>
              <a:buNone/>
              <a:defRPr/>
            </a:pPr>
            <a:endParaRPr lang="en-US" sz="1000" dirty="0" smtClean="0">
              <a:ea typeface="ＭＳ Ｐゴシック" pitchFamily="34" charset="-128"/>
            </a:endParaRPr>
          </a:p>
          <a:p>
            <a:pPr marL="0" indent="0">
              <a:lnSpc>
                <a:spcPct val="70000"/>
              </a:lnSpc>
              <a:buFont typeface="Arial" pitchFamily="34" charset="0"/>
              <a:buNone/>
              <a:defRPr/>
            </a:pPr>
            <a:r>
              <a:rPr lang="en-US" dirty="0" smtClean="0">
                <a:ea typeface="ＭＳ Ｐゴシック" pitchFamily="34" charset="-128"/>
              </a:rPr>
              <a:t>In paragraph 7 of the letter to her husband, Abigail Adams states that “all men would be tyrants” and in paragraph 8 she states that men are “naturally tyrannical.” Which statement defines the word </a:t>
            </a:r>
            <a:r>
              <a:rPr lang="en-US" b="1" dirty="0" smtClean="0">
                <a:ea typeface="ＭＳ Ｐゴシック" pitchFamily="34" charset="-128"/>
              </a:rPr>
              <a:t>tyrannical</a:t>
            </a:r>
            <a:r>
              <a:rPr lang="en-US" dirty="0" smtClean="0">
                <a:ea typeface="ＭＳ Ｐゴシック" pitchFamily="34" charset="-128"/>
              </a:rPr>
              <a:t> correctly using the context of the letter?</a:t>
            </a:r>
          </a:p>
          <a:p>
            <a:pPr marL="400050" lvl="1" indent="0">
              <a:lnSpc>
                <a:spcPct val="70000"/>
              </a:lnSpc>
              <a:buNone/>
              <a:defRPr/>
            </a:pPr>
            <a:endParaRPr lang="en-US" sz="2400" dirty="0" smtClean="0">
              <a:ea typeface="ＭＳ Ｐゴシック" pitchFamily="34" charset="-128"/>
            </a:endParaRPr>
          </a:p>
          <a:p>
            <a:pPr marL="857250" lvl="1" indent="-457200">
              <a:lnSpc>
                <a:spcPct val="70000"/>
              </a:lnSpc>
              <a:buFont typeface="+mj-lt"/>
              <a:buAutoNum type="alphaLcParenR"/>
              <a:defRPr/>
            </a:pPr>
            <a:r>
              <a:rPr lang="en-US" sz="2400" dirty="0" smtClean="0">
                <a:ea typeface="ＭＳ Ｐゴシック" pitchFamily="34" charset="-128"/>
              </a:rPr>
              <a:t>Tyrannical can be defined as formal and ceremonious, as indicated by the words “laws which I suppose it will be necessary for you to make.” (paragraph 7)</a:t>
            </a:r>
          </a:p>
          <a:p>
            <a:pPr marL="857250" lvl="1" indent="-457200">
              <a:lnSpc>
                <a:spcPct val="70000"/>
              </a:lnSpc>
              <a:buFont typeface="+mj-lt"/>
              <a:buAutoNum type="alphaLcParenR"/>
              <a:defRPr/>
            </a:pPr>
            <a:r>
              <a:rPr lang="en-US" sz="2400" dirty="0" smtClean="0">
                <a:ea typeface="ＭＳ Ｐゴシック" pitchFamily="34" charset="-128"/>
              </a:rPr>
              <a:t>Tyrannical can be defined as considerate and nurturing, as indicated by the words “more generous and favorable.” (paragraph 7)</a:t>
            </a:r>
          </a:p>
          <a:p>
            <a:pPr marL="857250" lvl="1" indent="-457200">
              <a:lnSpc>
                <a:spcPct val="70000"/>
              </a:lnSpc>
              <a:buFont typeface="+mj-lt"/>
              <a:buAutoNum type="alphaLcParenR"/>
              <a:defRPr/>
            </a:pPr>
            <a:r>
              <a:rPr lang="en-US" sz="2400" dirty="0" smtClean="0">
                <a:ea typeface="ＭＳ Ｐゴシック" pitchFamily="34" charset="-128"/>
              </a:rPr>
              <a:t>Tyrannical can be defined as overbearing and oppressive, as indicated by the words “cruelty and indignity with impunity.” (paragraph 8)*</a:t>
            </a:r>
          </a:p>
          <a:p>
            <a:pPr marL="857250" lvl="1" indent="-457200">
              <a:lnSpc>
                <a:spcPct val="70000"/>
              </a:lnSpc>
              <a:buFont typeface="+mj-lt"/>
              <a:buAutoNum type="alphaLcParenR"/>
              <a:defRPr/>
            </a:pPr>
            <a:r>
              <a:rPr lang="en-US" sz="2400" dirty="0" smtClean="0">
                <a:ea typeface="ＭＳ Ｐゴシック" pitchFamily="34" charset="-128"/>
              </a:rPr>
              <a:t>Tyrannical can be defined as vigilant and possessive, as indicated by the words “under your protection.” (paragraph 8)</a:t>
            </a:r>
          </a:p>
          <a:p>
            <a:pPr marL="0" indent="0">
              <a:lnSpc>
                <a:spcPct val="70000"/>
              </a:lnSpc>
              <a:buNone/>
              <a:defRPr/>
            </a:pPr>
            <a:endParaRPr lang="en-US" dirty="0" smtClean="0">
              <a:ea typeface="ＭＳ Ｐゴシック" pitchFamily="34" charset="-128"/>
            </a:endParaRPr>
          </a:p>
        </p:txBody>
      </p:sp>
      <p:sp>
        <p:nvSpPr>
          <p:cNvPr id="2355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a:r>
              <a:rPr lang="en-US" dirty="0" smtClean="0">
                <a:ea typeface="ＭＳ Ｐゴシック" pitchFamily="34" charset="-128"/>
              </a:rPr>
              <a:t>Sample Item #4—Part </a:t>
            </a:r>
            <a:r>
              <a:rPr lang="en-US" dirty="0">
                <a:ea typeface="ＭＳ Ｐゴシック" pitchFamily="34" charset="-128"/>
              </a:rPr>
              <a:t>A</a:t>
            </a:r>
            <a:endParaRPr lang="en-US" dirty="0" smtClean="0">
              <a:ea typeface="ＭＳ Ｐゴシック" pitchFamily="34" charset="-128"/>
            </a:endParaRPr>
          </a:p>
        </p:txBody>
      </p:sp>
      <p:sp>
        <p:nvSpPr>
          <p:cNvPr id="2355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B378E8-0925-4EF8-9BEF-0B87EBFBC6F5}" type="slidenum">
              <a:rPr lang="en-US" smtClean="0">
                <a:latin typeface="Calibri" pitchFamily="34" charset="0"/>
              </a:rPr>
              <a:pPr eaLnBrk="1" hangingPunct="1"/>
              <a:t>11</a:t>
            </a:fld>
            <a:endParaRPr lang="en-US" dirty="0" smtClean="0">
              <a:latin typeface="Calibri" pitchFamily="34" charset="0"/>
            </a:endParaRPr>
          </a:p>
        </p:txBody>
      </p:sp>
    </p:spTree>
    <p:extLst>
      <p:ext uri="{BB962C8B-B14F-4D97-AF65-F5344CB8AC3E}">
        <p14:creationId xmlns:p14="http://schemas.microsoft.com/office/powerpoint/2010/main" val="31445909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vert="horz" wrap="square" lIns="91440" tIns="45720" rIns="91440" bIns="45720" numCol="1" anchor="t" anchorCtr="0" compatLnSpc="1">
            <a:prstTxWarp prst="textNoShape">
              <a:avLst/>
            </a:prstTxWarp>
            <a:normAutofit/>
          </a:bodyPr>
          <a:lstStyle/>
          <a:p>
            <a:pPr marL="0" indent="0">
              <a:lnSpc>
                <a:spcPct val="70000"/>
              </a:lnSpc>
              <a:buFont typeface="Arial" pitchFamily="34" charset="0"/>
              <a:buNone/>
              <a:defRPr/>
            </a:pPr>
            <a:endParaRPr lang="en-US" sz="1000" dirty="0" smtClean="0">
              <a:ea typeface="ＭＳ Ｐゴシック" pitchFamily="34" charset="-128"/>
            </a:endParaRPr>
          </a:p>
          <a:p>
            <a:pPr marL="0" indent="0">
              <a:lnSpc>
                <a:spcPct val="70000"/>
              </a:lnSpc>
              <a:buFont typeface="Arial" pitchFamily="34" charset="0"/>
              <a:buNone/>
              <a:defRPr/>
            </a:pPr>
            <a:r>
              <a:rPr lang="en-US" dirty="0" smtClean="0">
                <a:ea typeface="ＭＳ Ｐゴシック" pitchFamily="34" charset="-128"/>
              </a:rPr>
              <a:t>Why does Abigail Adams </a:t>
            </a:r>
            <a:r>
              <a:rPr lang="en-US" b="1" dirty="0" smtClean="0">
                <a:ea typeface="ＭＳ Ｐゴシック" pitchFamily="34" charset="-128"/>
              </a:rPr>
              <a:t>most</a:t>
            </a:r>
            <a:r>
              <a:rPr lang="en-US" dirty="0" smtClean="0">
                <a:ea typeface="ＭＳ Ｐゴシック" pitchFamily="34" charset="-128"/>
              </a:rPr>
              <a:t> likely use this specific language about men?</a:t>
            </a:r>
          </a:p>
          <a:p>
            <a:pPr marL="400050" lvl="1" indent="0">
              <a:lnSpc>
                <a:spcPct val="70000"/>
              </a:lnSpc>
              <a:buNone/>
              <a:defRPr/>
            </a:pPr>
            <a:endParaRPr lang="en-US" sz="2400" dirty="0" smtClean="0">
              <a:ea typeface="ＭＳ Ｐゴシック" pitchFamily="34" charset="-128"/>
            </a:endParaRPr>
          </a:p>
          <a:p>
            <a:pPr marL="857250" lvl="1" indent="-457200">
              <a:lnSpc>
                <a:spcPct val="70000"/>
              </a:lnSpc>
              <a:buFont typeface="+mj-lt"/>
              <a:buAutoNum type="alphaLcParenR"/>
              <a:defRPr/>
            </a:pPr>
            <a:r>
              <a:rPr lang="en-US" sz="2400" dirty="0">
                <a:ea typeface="ＭＳ Ｐゴシック" pitchFamily="34" charset="-128"/>
              </a:rPr>
              <a:t>t</a:t>
            </a:r>
            <a:r>
              <a:rPr lang="en-US" sz="2400" dirty="0" smtClean="0">
                <a:ea typeface="ＭＳ Ｐゴシック" pitchFamily="34" charset="-128"/>
              </a:rPr>
              <a:t>o show that she believes her husband likely will not be able to convince lawmakers to include rights for women as part of the fight for independence</a:t>
            </a:r>
          </a:p>
          <a:p>
            <a:pPr marL="857250" lvl="1" indent="-457200">
              <a:lnSpc>
                <a:spcPct val="70000"/>
              </a:lnSpc>
              <a:buFont typeface="+mj-lt"/>
              <a:buAutoNum type="alphaLcParenR"/>
              <a:defRPr/>
            </a:pPr>
            <a:r>
              <a:rPr lang="en-US" sz="2400" dirty="0">
                <a:ea typeface="ＭＳ Ｐゴシック" pitchFamily="34" charset="-128"/>
              </a:rPr>
              <a:t>t</a:t>
            </a:r>
            <a:r>
              <a:rPr lang="en-US" sz="2400" dirty="0" smtClean="0">
                <a:ea typeface="ＭＳ Ｐゴシック" pitchFamily="34" charset="-128"/>
              </a:rPr>
              <a:t>o emphasize that men have an obligation to ensure rights for women as dictated by a Supreme Being</a:t>
            </a:r>
          </a:p>
          <a:p>
            <a:pPr marL="857250" lvl="1" indent="-457200">
              <a:lnSpc>
                <a:spcPct val="70000"/>
              </a:lnSpc>
              <a:buFont typeface="+mj-lt"/>
              <a:buAutoNum type="alphaLcParenR"/>
              <a:defRPr/>
            </a:pPr>
            <a:r>
              <a:rPr lang="en-US" sz="2400" dirty="0">
                <a:ea typeface="ＭＳ Ｐゴシック" pitchFamily="34" charset="-128"/>
              </a:rPr>
              <a:t>t</a:t>
            </a:r>
            <a:r>
              <a:rPr lang="en-US" sz="2400" dirty="0" smtClean="0">
                <a:ea typeface="ＭＳ Ｐゴシック" pitchFamily="34" charset="-128"/>
              </a:rPr>
              <a:t>o indicate that she is grateful that John Adams is fighting for independence from a government that she believes treats people, especially women, unfairly</a:t>
            </a:r>
          </a:p>
          <a:p>
            <a:pPr marL="857250" lvl="1" indent="-457200">
              <a:lnSpc>
                <a:spcPct val="70000"/>
              </a:lnSpc>
              <a:buFont typeface="+mj-lt"/>
              <a:buAutoNum type="alphaLcParenR"/>
              <a:defRPr/>
            </a:pPr>
            <a:r>
              <a:rPr lang="en-US" sz="2400" dirty="0">
                <a:ea typeface="ＭＳ Ｐゴシック" pitchFamily="34" charset="-128"/>
              </a:rPr>
              <a:t>t</a:t>
            </a:r>
            <a:r>
              <a:rPr lang="en-US" sz="2400" dirty="0" smtClean="0">
                <a:ea typeface="ＭＳ Ｐゴシック" pitchFamily="34" charset="-128"/>
              </a:rPr>
              <a:t>o point out the similarities between the Colonies’ fight for freedom from unjust domination and women’s fight for freedom from unjust domination*</a:t>
            </a:r>
          </a:p>
          <a:p>
            <a:pPr marL="0" indent="0">
              <a:lnSpc>
                <a:spcPct val="70000"/>
              </a:lnSpc>
              <a:buNone/>
              <a:defRPr/>
            </a:pPr>
            <a:endParaRPr lang="en-US" dirty="0" smtClean="0">
              <a:ea typeface="ＭＳ Ｐゴシック" pitchFamily="34" charset="-128"/>
            </a:endParaRPr>
          </a:p>
        </p:txBody>
      </p:sp>
      <p:sp>
        <p:nvSpPr>
          <p:cNvPr id="2355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a:r>
              <a:rPr lang="en-US" dirty="0" smtClean="0">
                <a:ea typeface="ＭＳ Ｐゴシック" pitchFamily="34" charset="-128"/>
              </a:rPr>
              <a:t>Sample Item #4—Part B</a:t>
            </a:r>
          </a:p>
        </p:txBody>
      </p:sp>
      <p:sp>
        <p:nvSpPr>
          <p:cNvPr id="2355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B378E8-0925-4EF8-9BEF-0B87EBFBC6F5}" type="slidenum">
              <a:rPr lang="en-US" smtClean="0">
                <a:latin typeface="Calibri" pitchFamily="34" charset="0"/>
              </a:rPr>
              <a:pPr eaLnBrk="1" hangingPunct="1"/>
              <a:t>12</a:t>
            </a:fld>
            <a:endParaRPr lang="en-US" dirty="0" smtClean="0">
              <a:latin typeface="Calibri" pitchFamily="34" charset="0"/>
            </a:endParaRPr>
          </a:p>
        </p:txBody>
      </p:sp>
    </p:spTree>
    <p:extLst>
      <p:ext uri="{BB962C8B-B14F-4D97-AF65-F5344CB8AC3E}">
        <p14:creationId xmlns:p14="http://schemas.microsoft.com/office/powerpoint/2010/main" val="27366343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vert="horz" wrap="square" lIns="91440" tIns="45720" rIns="91440" bIns="45720" numCol="1" anchor="t" anchorCtr="0" compatLnSpc="1">
            <a:prstTxWarp prst="textNoShape">
              <a:avLst/>
            </a:prstTxWarp>
            <a:normAutofit/>
          </a:bodyPr>
          <a:lstStyle/>
          <a:p>
            <a:pPr marL="0" indent="0">
              <a:lnSpc>
                <a:spcPct val="70000"/>
              </a:lnSpc>
              <a:buFont typeface="Arial" pitchFamily="34" charset="0"/>
              <a:buNone/>
              <a:defRPr/>
            </a:pPr>
            <a:endParaRPr lang="en-US" sz="1000" dirty="0" smtClean="0">
              <a:ea typeface="ＭＳ Ｐゴシック" pitchFamily="34" charset="-128"/>
            </a:endParaRPr>
          </a:p>
          <a:p>
            <a:pPr marL="0" indent="0">
              <a:lnSpc>
                <a:spcPct val="70000"/>
              </a:lnSpc>
              <a:buFont typeface="Arial" pitchFamily="34" charset="0"/>
              <a:buNone/>
              <a:defRPr/>
            </a:pPr>
            <a:r>
              <a:rPr lang="en-US" dirty="0" smtClean="0">
                <a:ea typeface="ＭＳ Ｐゴシック" pitchFamily="34" charset="-128"/>
              </a:rPr>
              <a:t>How does paragraph 2 of Abigail Adam’s letter to her husband </a:t>
            </a:r>
            <a:r>
              <a:rPr lang="en-US" b="1" dirty="0" smtClean="0">
                <a:ea typeface="ＭＳ Ｐゴシック" pitchFamily="34" charset="-128"/>
              </a:rPr>
              <a:t>most strongly </a:t>
            </a:r>
            <a:r>
              <a:rPr lang="en-US" dirty="0" smtClean="0">
                <a:ea typeface="ＭＳ Ｐゴシック" pitchFamily="34" charset="-128"/>
              </a:rPr>
              <a:t>contribute to the text as a whole?</a:t>
            </a:r>
          </a:p>
          <a:p>
            <a:pPr marL="400050" lvl="1" indent="0">
              <a:lnSpc>
                <a:spcPct val="70000"/>
              </a:lnSpc>
              <a:buNone/>
              <a:defRPr/>
            </a:pPr>
            <a:endParaRPr lang="en-US" sz="2400" dirty="0" smtClean="0">
              <a:ea typeface="ＭＳ Ｐゴシック" pitchFamily="34" charset="-128"/>
            </a:endParaRPr>
          </a:p>
          <a:p>
            <a:pPr marL="857250" lvl="1" indent="-457200">
              <a:lnSpc>
                <a:spcPct val="70000"/>
              </a:lnSpc>
              <a:buFont typeface="+mj-lt"/>
              <a:buAutoNum type="alphaLcParenR"/>
              <a:defRPr/>
            </a:pPr>
            <a:r>
              <a:rPr lang="en-US" sz="2400" dirty="0" smtClean="0">
                <a:ea typeface="ＭＳ Ｐゴシック" pitchFamily="34" charset="-128"/>
              </a:rPr>
              <a:t>It introduces Abigail’s main argument for independence, which is discussed more thoroughly in later paragraphs.*</a:t>
            </a:r>
          </a:p>
          <a:p>
            <a:pPr marL="857250" lvl="1" indent="-457200">
              <a:lnSpc>
                <a:spcPct val="70000"/>
              </a:lnSpc>
              <a:buFont typeface="+mj-lt"/>
              <a:buAutoNum type="alphaLcParenR"/>
              <a:defRPr/>
            </a:pPr>
            <a:r>
              <a:rPr lang="en-US" sz="2400" dirty="0" smtClean="0">
                <a:ea typeface="ＭＳ Ｐゴシック" pitchFamily="34" charset="-128"/>
              </a:rPr>
              <a:t>It identifies the religious principles Abigail believes the Colonies are fighting for, which are discussed more thoroughly in later paragraphs.</a:t>
            </a:r>
          </a:p>
          <a:p>
            <a:pPr marL="857250" lvl="1" indent="-457200">
              <a:lnSpc>
                <a:spcPct val="70000"/>
              </a:lnSpc>
              <a:buFont typeface="+mj-lt"/>
              <a:buAutoNum type="alphaLcParenR"/>
              <a:defRPr/>
            </a:pPr>
            <a:r>
              <a:rPr lang="en-US" sz="2400" dirty="0" smtClean="0">
                <a:ea typeface="ＭＳ Ｐゴシック" pitchFamily="34" charset="-128"/>
              </a:rPr>
              <a:t>It establishes Abigail’s belief that the colonies are losing the fight for independence because those fighting do not truly understand the importance of winning, which is discussed more thoroughly in later paragraphs.</a:t>
            </a:r>
          </a:p>
          <a:p>
            <a:pPr marL="857250" lvl="1" indent="-457200">
              <a:lnSpc>
                <a:spcPct val="70000"/>
              </a:lnSpc>
              <a:buFont typeface="+mj-lt"/>
              <a:buAutoNum type="alphaLcParenR"/>
              <a:defRPr/>
            </a:pPr>
            <a:r>
              <a:rPr lang="en-US" sz="2400" dirty="0" smtClean="0">
                <a:ea typeface="ＭＳ Ｐゴシック" pitchFamily="34" charset="-128"/>
              </a:rPr>
              <a:t>It demonstrates that Abigail is certain that the Colonies will be a strong country if they win the war, which is discussed more thoroughly in later paragraphs.</a:t>
            </a:r>
          </a:p>
          <a:p>
            <a:pPr marL="0" indent="0">
              <a:lnSpc>
                <a:spcPct val="70000"/>
              </a:lnSpc>
              <a:buNone/>
              <a:defRPr/>
            </a:pPr>
            <a:endParaRPr lang="en-US" dirty="0" smtClean="0">
              <a:ea typeface="ＭＳ Ｐゴシック" pitchFamily="34" charset="-128"/>
            </a:endParaRPr>
          </a:p>
        </p:txBody>
      </p:sp>
      <p:sp>
        <p:nvSpPr>
          <p:cNvPr id="2355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a:r>
              <a:rPr lang="en-US" dirty="0" smtClean="0">
                <a:ea typeface="ＭＳ Ｐゴシック" pitchFamily="34" charset="-128"/>
              </a:rPr>
              <a:t>Sample Item #5—Part A</a:t>
            </a:r>
          </a:p>
        </p:txBody>
      </p:sp>
      <p:sp>
        <p:nvSpPr>
          <p:cNvPr id="2355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B378E8-0925-4EF8-9BEF-0B87EBFBC6F5}" type="slidenum">
              <a:rPr lang="en-US" smtClean="0">
                <a:latin typeface="Calibri" pitchFamily="34" charset="0"/>
              </a:rPr>
              <a:pPr eaLnBrk="1" hangingPunct="1"/>
              <a:t>13</a:t>
            </a:fld>
            <a:endParaRPr lang="en-US" dirty="0" smtClean="0">
              <a:latin typeface="Calibri" pitchFamily="34" charset="0"/>
            </a:endParaRPr>
          </a:p>
        </p:txBody>
      </p:sp>
    </p:spTree>
    <p:extLst>
      <p:ext uri="{BB962C8B-B14F-4D97-AF65-F5344CB8AC3E}">
        <p14:creationId xmlns:p14="http://schemas.microsoft.com/office/powerpoint/2010/main" val="32093190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vert="horz" wrap="square" lIns="91440" tIns="45720" rIns="91440" bIns="45720" numCol="1" anchor="t" anchorCtr="0" compatLnSpc="1">
            <a:prstTxWarp prst="textNoShape">
              <a:avLst/>
            </a:prstTxWarp>
            <a:normAutofit/>
          </a:bodyPr>
          <a:lstStyle/>
          <a:p>
            <a:pPr marL="0" indent="0">
              <a:lnSpc>
                <a:spcPct val="70000"/>
              </a:lnSpc>
              <a:buFont typeface="Arial" pitchFamily="34" charset="0"/>
              <a:buNone/>
              <a:defRPr/>
            </a:pPr>
            <a:endParaRPr lang="en-US" sz="1000" dirty="0" smtClean="0">
              <a:ea typeface="ＭＳ Ｐゴシック" pitchFamily="34" charset="-128"/>
            </a:endParaRPr>
          </a:p>
          <a:p>
            <a:pPr marL="0" indent="0">
              <a:lnSpc>
                <a:spcPct val="70000"/>
              </a:lnSpc>
              <a:buFont typeface="Arial" pitchFamily="34" charset="0"/>
              <a:buNone/>
              <a:defRPr/>
            </a:pPr>
            <a:r>
              <a:rPr lang="en-US" dirty="0" smtClean="0">
                <a:ea typeface="ＭＳ Ｐゴシック" pitchFamily="34" charset="-128"/>
              </a:rPr>
              <a:t>In which</a:t>
            </a:r>
            <a:r>
              <a:rPr lang="en-US" b="1" dirty="0" smtClean="0">
                <a:ea typeface="ＭＳ Ｐゴシック" pitchFamily="34" charset="-128"/>
              </a:rPr>
              <a:t> two </a:t>
            </a:r>
            <a:r>
              <a:rPr lang="en-US" dirty="0" smtClean="0">
                <a:ea typeface="ＭＳ Ｐゴシック" pitchFamily="34" charset="-128"/>
              </a:rPr>
              <a:t>paragraphs of the letter are the ideas in paragraph 2 discussed more thoroughly?</a:t>
            </a:r>
          </a:p>
          <a:p>
            <a:pPr marL="400050" lvl="1" indent="0">
              <a:lnSpc>
                <a:spcPct val="70000"/>
              </a:lnSpc>
              <a:buNone/>
              <a:defRPr/>
            </a:pPr>
            <a:endParaRPr lang="en-US" sz="2400" dirty="0" smtClean="0">
              <a:ea typeface="ＭＳ Ｐゴシック" pitchFamily="34" charset="-128"/>
            </a:endParaRPr>
          </a:p>
          <a:p>
            <a:pPr marL="857250" lvl="1" indent="-457200">
              <a:lnSpc>
                <a:spcPct val="70000"/>
              </a:lnSpc>
              <a:buFont typeface="+mj-lt"/>
              <a:buAutoNum type="alphaLcParenR"/>
              <a:defRPr/>
            </a:pPr>
            <a:r>
              <a:rPr lang="en-US" sz="2400" dirty="0">
                <a:ea typeface="ＭＳ Ｐゴシック" pitchFamily="34" charset="-128"/>
              </a:rPr>
              <a:t>p</a:t>
            </a:r>
            <a:r>
              <a:rPr lang="en-US" sz="2400" dirty="0" smtClean="0">
                <a:ea typeface="ＭＳ Ｐゴシック" pitchFamily="34" charset="-128"/>
              </a:rPr>
              <a:t>aragraph 3</a:t>
            </a:r>
          </a:p>
          <a:p>
            <a:pPr marL="857250" lvl="1" indent="-457200">
              <a:lnSpc>
                <a:spcPct val="70000"/>
              </a:lnSpc>
              <a:buFont typeface="+mj-lt"/>
              <a:buAutoNum type="alphaLcParenR"/>
              <a:defRPr/>
            </a:pPr>
            <a:r>
              <a:rPr lang="en-US" sz="2400" dirty="0">
                <a:ea typeface="ＭＳ Ｐゴシック" pitchFamily="34" charset="-128"/>
              </a:rPr>
              <a:t>p</a:t>
            </a:r>
            <a:r>
              <a:rPr lang="en-US" sz="2400" dirty="0" smtClean="0">
                <a:ea typeface="ＭＳ Ｐゴシック" pitchFamily="34" charset="-128"/>
              </a:rPr>
              <a:t>aragraph 4</a:t>
            </a:r>
          </a:p>
          <a:p>
            <a:pPr marL="857250" lvl="1" indent="-457200">
              <a:lnSpc>
                <a:spcPct val="70000"/>
              </a:lnSpc>
              <a:buFont typeface="+mj-lt"/>
              <a:buAutoNum type="alphaLcParenR"/>
              <a:defRPr/>
            </a:pPr>
            <a:r>
              <a:rPr lang="en-US" sz="2400" dirty="0">
                <a:ea typeface="ＭＳ Ｐゴシック" pitchFamily="34" charset="-128"/>
              </a:rPr>
              <a:t>p</a:t>
            </a:r>
            <a:r>
              <a:rPr lang="en-US" sz="2400" dirty="0" smtClean="0">
                <a:ea typeface="ＭＳ Ｐゴシック" pitchFamily="34" charset="-128"/>
              </a:rPr>
              <a:t>aragraph 5</a:t>
            </a:r>
          </a:p>
          <a:p>
            <a:pPr marL="857250" lvl="1" indent="-457200">
              <a:lnSpc>
                <a:spcPct val="70000"/>
              </a:lnSpc>
              <a:buFont typeface="+mj-lt"/>
              <a:buAutoNum type="alphaLcParenR"/>
              <a:defRPr/>
            </a:pPr>
            <a:r>
              <a:rPr lang="en-US" sz="2400" dirty="0">
                <a:ea typeface="ＭＳ Ｐゴシック" pitchFamily="34" charset="-128"/>
              </a:rPr>
              <a:t>p</a:t>
            </a:r>
            <a:r>
              <a:rPr lang="en-US" sz="2400" dirty="0" smtClean="0">
                <a:ea typeface="ＭＳ Ｐゴシック" pitchFamily="34" charset="-128"/>
              </a:rPr>
              <a:t>aragraph 6</a:t>
            </a:r>
          </a:p>
          <a:p>
            <a:pPr marL="857250" lvl="1" indent="-457200">
              <a:lnSpc>
                <a:spcPct val="70000"/>
              </a:lnSpc>
              <a:buFont typeface="+mj-lt"/>
              <a:buAutoNum type="alphaLcParenR"/>
              <a:defRPr/>
            </a:pPr>
            <a:r>
              <a:rPr lang="en-US" sz="2400" dirty="0">
                <a:ea typeface="ＭＳ Ｐゴシック" pitchFamily="34" charset="-128"/>
              </a:rPr>
              <a:t>p</a:t>
            </a:r>
            <a:r>
              <a:rPr lang="en-US" sz="2400" dirty="0" smtClean="0">
                <a:ea typeface="ＭＳ Ｐゴシック" pitchFamily="34" charset="-128"/>
              </a:rPr>
              <a:t>aragraph 7</a:t>
            </a:r>
          </a:p>
          <a:p>
            <a:pPr marL="857250" lvl="1" indent="-457200">
              <a:lnSpc>
                <a:spcPct val="70000"/>
              </a:lnSpc>
              <a:buFont typeface="+mj-lt"/>
              <a:buAutoNum type="alphaLcParenR"/>
              <a:defRPr/>
            </a:pPr>
            <a:r>
              <a:rPr lang="en-US" sz="2400" dirty="0">
                <a:ea typeface="ＭＳ Ｐゴシック" pitchFamily="34" charset="-128"/>
              </a:rPr>
              <a:t>p</a:t>
            </a:r>
            <a:r>
              <a:rPr lang="en-US" sz="2400" dirty="0" smtClean="0">
                <a:ea typeface="ＭＳ Ｐゴシック" pitchFamily="34" charset="-128"/>
              </a:rPr>
              <a:t>aragraph 8</a:t>
            </a:r>
          </a:p>
          <a:p>
            <a:pPr marL="0" indent="0">
              <a:lnSpc>
                <a:spcPct val="70000"/>
              </a:lnSpc>
              <a:buNone/>
              <a:defRPr/>
            </a:pPr>
            <a:endParaRPr lang="en-US" dirty="0" smtClean="0">
              <a:ea typeface="ＭＳ Ｐゴシック" pitchFamily="34" charset="-128"/>
            </a:endParaRPr>
          </a:p>
        </p:txBody>
      </p:sp>
      <p:sp>
        <p:nvSpPr>
          <p:cNvPr id="2355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a:r>
              <a:rPr lang="en-US" dirty="0" smtClean="0">
                <a:ea typeface="ＭＳ Ｐゴシック" pitchFamily="34" charset="-128"/>
              </a:rPr>
              <a:t>Sample Item #5—Part B</a:t>
            </a:r>
          </a:p>
        </p:txBody>
      </p:sp>
      <p:sp>
        <p:nvSpPr>
          <p:cNvPr id="2355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B378E8-0925-4EF8-9BEF-0B87EBFBC6F5}" type="slidenum">
              <a:rPr lang="en-US" smtClean="0">
                <a:latin typeface="Calibri" pitchFamily="34" charset="0"/>
              </a:rPr>
              <a:pPr eaLnBrk="1" hangingPunct="1"/>
              <a:t>14</a:t>
            </a:fld>
            <a:endParaRPr lang="en-US" dirty="0" smtClean="0">
              <a:latin typeface="Calibri" pitchFamily="34" charset="0"/>
            </a:endParaRPr>
          </a:p>
        </p:txBody>
      </p:sp>
    </p:spTree>
    <p:extLst>
      <p:ext uri="{BB962C8B-B14F-4D97-AF65-F5344CB8AC3E}">
        <p14:creationId xmlns:p14="http://schemas.microsoft.com/office/powerpoint/2010/main" val="10980153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vert="horz" wrap="square" lIns="91440" tIns="45720" rIns="91440" bIns="45720" numCol="1" anchor="t" anchorCtr="0" compatLnSpc="1">
            <a:prstTxWarp prst="textNoShape">
              <a:avLst/>
            </a:prstTxWarp>
            <a:normAutofit/>
          </a:bodyPr>
          <a:lstStyle/>
          <a:p>
            <a:pPr marL="0" indent="0">
              <a:lnSpc>
                <a:spcPct val="70000"/>
              </a:lnSpc>
              <a:buFont typeface="Arial" pitchFamily="34" charset="0"/>
              <a:buNone/>
              <a:defRPr/>
            </a:pPr>
            <a:endParaRPr lang="en-US" sz="1000" dirty="0" smtClean="0">
              <a:ea typeface="ＭＳ Ｐゴシック" pitchFamily="34" charset="-128"/>
            </a:endParaRPr>
          </a:p>
          <a:p>
            <a:pPr marL="0" indent="0">
              <a:lnSpc>
                <a:spcPct val="70000"/>
              </a:lnSpc>
              <a:buFont typeface="Arial" pitchFamily="34" charset="0"/>
              <a:buNone/>
              <a:defRPr/>
            </a:pPr>
            <a:r>
              <a:rPr lang="en-US" dirty="0" smtClean="0">
                <a:ea typeface="ＭＳ Ｐゴシック" pitchFamily="34" charset="-128"/>
              </a:rPr>
              <a:t>Which </a:t>
            </a:r>
            <a:r>
              <a:rPr lang="en-US" b="1" dirty="0" smtClean="0">
                <a:ea typeface="ＭＳ Ｐゴシック" pitchFamily="34" charset="-128"/>
              </a:rPr>
              <a:t>two</a:t>
            </a:r>
            <a:r>
              <a:rPr lang="en-US" dirty="0" smtClean="0">
                <a:ea typeface="ＭＳ Ｐゴシック" pitchFamily="34" charset="-128"/>
              </a:rPr>
              <a:t> statements</a:t>
            </a:r>
            <a:r>
              <a:rPr lang="en-US" b="1" dirty="0" smtClean="0">
                <a:ea typeface="ＭＳ Ｐゴシック" pitchFamily="34" charset="-128"/>
              </a:rPr>
              <a:t> best </a:t>
            </a:r>
            <a:r>
              <a:rPr lang="en-US" dirty="0" smtClean="0">
                <a:ea typeface="ＭＳ Ｐゴシック" pitchFamily="34" charset="-128"/>
              </a:rPr>
              <a:t>summarize Abigail’s ideas regarding the occupation of Boston, based on the letter to her husband?</a:t>
            </a:r>
          </a:p>
          <a:p>
            <a:pPr marL="400050" lvl="1" indent="0">
              <a:lnSpc>
                <a:spcPct val="70000"/>
              </a:lnSpc>
              <a:buNone/>
              <a:defRPr/>
            </a:pPr>
            <a:endParaRPr lang="en-US" sz="2400" dirty="0" smtClean="0">
              <a:ea typeface="ＭＳ Ｐゴシック" pitchFamily="34" charset="-128"/>
            </a:endParaRPr>
          </a:p>
          <a:p>
            <a:pPr marL="857250" lvl="1" indent="-457200">
              <a:lnSpc>
                <a:spcPct val="70000"/>
              </a:lnSpc>
              <a:buFont typeface="+mj-lt"/>
              <a:buAutoNum type="alphaLcParenR"/>
              <a:defRPr/>
            </a:pPr>
            <a:r>
              <a:rPr lang="en-US" sz="2400" dirty="0" smtClean="0">
                <a:ea typeface="ＭＳ Ｐゴシック" pitchFamily="34" charset="-128"/>
              </a:rPr>
              <a:t>Disease wiped out many of the residents of Boston during the occupation of their town.</a:t>
            </a:r>
          </a:p>
          <a:p>
            <a:pPr marL="857250" lvl="1" indent="-457200">
              <a:lnSpc>
                <a:spcPct val="70000"/>
              </a:lnSpc>
              <a:buFont typeface="+mj-lt"/>
              <a:buAutoNum type="alphaLcParenR"/>
              <a:defRPr/>
            </a:pPr>
            <a:r>
              <a:rPr lang="en-US" sz="2400" dirty="0" smtClean="0">
                <a:ea typeface="ＭＳ Ｐゴシック" pitchFamily="34" charset="-128"/>
              </a:rPr>
              <a:t>Many of the homes that were occupied in Boston were left in better condition than expected.*</a:t>
            </a:r>
          </a:p>
          <a:p>
            <a:pPr marL="857250" lvl="1" indent="-457200">
              <a:lnSpc>
                <a:spcPct val="70000"/>
              </a:lnSpc>
              <a:buFont typeface="+mj-lt"/>
              <a:buAutoNum type="alphaLcParenR"/>
              <a:defRPr/>
            </a:pPr>
            <a:r>
              <a:rPr lang="en-US" sz="2400" dirty="0" smtClean="0">
                <a:ea typeface="ＭＳ Ｐゴシック" pitchFamily="34" charset="-128"/>
              </a:rPr>
              <a:t>It is likely that another town in the Colonies will be similarly occupied in the near future.</a:t>
            </a:r>
          </a:p>
          <a:p>
            <a:pPr marL="857250" lvl="1" indent="-457200">
              <a:lnSpc>
                <a:spcPct val="70000"/>
              </a:lnSpc>
              <a:buFont typeface="+mj-lt"/>
              <a:buAutoNum type="alphaLcParenR"/>
              <a:defRPr/>
            </a:pPr>
            <a:r>
              <a:rPr lang="en-US" sz="2400" dirty="0" smtClean="0">
                <a:ea typeface="ＭＳ Ｐゴシック" pitchFamily="34" charset="-128"/>
              </a:rPr>
              <a:t>Only the president’s and solicitor general’s homes were left unharmed by those who occupied Boston.</a:t>
            </a:r>
          </a:p>
          <a:p>
            <a:pPr marL="857250" lvl="1" indent="-457200">
              <a:lnSpc>
                <a:spcPct val="70000"/>
              </a:lnSpc>
              <a:buFont typeface="+mj-lt"/>
              <a:buAutoNum type="alphaLcParenR"/>
              <a:defRPr/>
            </a:pPr>
            <a:r>
              <a:rPr lang="en-US" sz="2400" dirty="0" smtClean="0">
                <a:ea typeface="ＭＳ Ｐゴシック" pitchFamily="34" charset="-128"/>
              </a:rPr>
              <a:t>The people of Boston do not know whether or not they should return to their homes.</a:t>
            </a:r>
          </a:p>
          <a:p>
            <a:pPr marL="857250" lvl="1" indent="-457200">
              <a:lnSpc>
                <a:spcPct val="70000"/>
              </a:lnSpc>
              <a:buFont typeface="+mj-lt"/>
              <a:buAutoNum type="alphaLcParenR"/>
              <a:defRPr/>
            </a:pPr>
            <a:r>
              <a:rPr lang="en-US" sz="2400" dirty="0" smtClean="0">
                <a:ea typeface="ＭＳ Ｐゴシック" pitchFamily="34" charset="-128"/>
              </a:rPr>
              <a:t>As long as citizens of other towns take steps to avoid what led to the occupation in Boston, they should be safe from a similar fate.*</a:t>
            </a:r>
          </a:p>
          <a:p>
            <a:pPr marL="0" indent="0">
              <a:lnSpc>
                <a:spcPct val="70000"/>
              </a:lnSpc>
              <a:buNone/>
              <a:defRPr/>
            </a:pPr>
            <a:endParaRPr lang="en-US" dirty="0" smtClean="0">
              <a:ea typeface="ＭＳ Ｐゴシック" pitchFamily="34" charset="-128"/>
            </a:endParaRPr>
          </a:p>
        </p:txBody>
      </p:sp>
      <p:sp>
        <p:nvSpPr>
          <p:cNvPr id="2355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a:r>
              <a:rPr lang="en-US" dirty="0" smtClean="0">
                <a:ea typeface="ＭＳ Ｐゴシック" pitchFamily="34" charset="-128"/>
              </a:rPr>
              <a:t>Sample Item #6—Part A</a:t>
            </a:r>
          </a:p>
        </p:txBody>
      </p:sp>
      <p:sp>
        <p:nvSpPr>
          <p:cNvPr id="2355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B378E8-0925-4EF8-9BEF-0B87EBFBC6F5}" type="slidenum">
              <a:rPr lang="en-US" smtClean="0">
                <a:latin typeface="Calibri" pitchFamily="34" charset="0"/>
              </a:rPr>
              <a:pPr eaLnBrk="1" hangingPunct="1"/>
              <a:t>15</a:t>
            </a:fld>
            <a:endParaRPr lang="en-US" dirty="0" smtClean="0">
              <a:latin typeface="Calibri" pitchFamily="34" charset="0"/>
            </a:endParaRPr>
          </a:p>
        </p:txBody>
      </p:sp>
    </p:spTree>
    <p:extLst>
      <p:ext uri="{BB962C8B-B14F-4D97-AF65-F5344CB8AC3E}">
        <p14:creationId xmlns:p14="http://schemas.microsoft.com/office/powerpoint/2010/main" val="32220839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vert="horz" wrap="square" lIns="91440" tIns="45720" rIns="91440" bIns="45720" numCol="1" anchor="t" anchorCtr="0" compatLnSpc="1">
            <a:prstTxWarp prst="textNoShape">
              <a:avLst/>
            </a:prstTxWarp>
            <a:normAutofit/>
          </a:bodyPr>
          <a:lstStyle/>
          <a:p>
            <a:pPr marL="0" indent="0">
              <a:lnSpc>
                <a:spcPct val="70000"/>
              </a:lnSpc>
              <a:buFont typeface="Arial" pitchFamily="34" charset="0"/>
              <a:buNone/>
              <a:defRPr/>
            </a:pPr>
            <a:endParaRPr lang="en-US" sz="1000" dirty="0" smtClean="0">
              <a:ea typeface="ＭＳ Ｐゴシック" pitchFamily="34" charset="-128"/>
            </a:endParaRPr>
          </a:p>
          <a:p>
            <a:pPr marL="0" indent="0">
              <a:lnSpc>
                <a:spcPct val="70000"/>
              </a:lnSpc>
              <a:buFont typeface="Arial" pitchFamily="34" charset="0"/>
              <a:buNone/>
              <a:defRPr/>
            </a:pPr>
            <a:r>
              <a:rPr lang="en-US" dirty="0" smtClean="0">
                <a:ea typeface="ＭＳ Ｐゴシック" pitchFamily="34" charset="-128"/>
              </a:rPr>
              <a:t>Choose </a:t>
            </a:r>
            <a:r>
              <a:rPr lang="en-US" b="1" dirty="0" smtClean="0">
                <a:ea typeface="ＭＳ Ｐゴシック" pitchFamily="34" charset="-128"/>
              </a:rPr>
              <a:t>two</a:t>
            </a:r>
            <a:r>
              <a:rPr lang="en-US" dirty="0" smtClean="0">
                <a:ea typeface="ＭＳ Ｐゴシック" pitchFamily="34" charset="-128"/>
              </a:rPr>
              <a:t> quotations that </a:t>
            </a:r>
            <a:r>
              <a:rPr lang="en-US" b="1" dirty="0" smtClean="0">
                <a:ea typeface="ＭＳ Ｐゴシック" pitchFamily="34" charset="-128"/>
              </a:rPr>
              <a:t>best </a:t>
            </a:r>
            <a:r>
              <a:rPr lang="en-US" dirty="0" smtClean="0">
                <a:ea typeface="ＭＳ Ｐゴシック" pitchFamily="34" charset="-128"/>
              </a:rPr>
              <a:t>support the answers in Part A.</a:t>
            </a:r>
          </a:p>
          <a:p>
            <a:pPr marL="400050" lvl="1" indent="0">
              <a:lnSpc>
                <a:spcPct val="70000"/>
              </a:lnSpc>
              <a:buNone/>
              <a:defRPr/>
            </a:pPr>
            <a:endParaRPr lang="en-US" sz="2400" dirty="0" smtClean="0">
              <a:ea typeface="ＭＳ Ｐゴシック" pitchFamily="34" charset="-128"/>
            </a:endParaRPr>
          </a:p>
          <a:p>
            <a:pPr marL="857250" lvl="1" indent="-457200">
              <a:lnSpc>
                <a:spcPct val="70000"/>
              </a:lnSpc>
              <a:buFont typeface="+mj-lt"/>
              <a:buAutoNum type="alphaLcParenR"/>
              <a:defRPr/>
            </a:pPr>
            <a:r>
              <a:rPr lang="en-US" sz="2000" dirty="0" smtClean="0">
                <a:ea typeface="ＭＳ Ｐゴシック" pitchFamily="34" charset="-128"/>
              </a:rPr>
              <a:t>“I am fearful of the small-pox, or I should have been in before this time.” (paragraph 3)</a:t>
            </a:r>
          </a:p>
          <a:p>
            <a:pPr marL="857250" lvl="1" indent="-457200">
              <a:lnSpc>
                <a:spcPct val="70000"/>
              </a:lnSpc>
              <a:buFont typeface="+mj-lt"/>
              <a:buAutoNum type="alphaLcParenR"/>
              <a:defRPr/>
            </a:pPr>
            <a:r>
              <a:rPr lang="en-US" sz="2000" dirty="0" smtClean="0">
                <a:ea typeface="ＭＳ Ｐゴシック" pitchFamily="34" charset="-128"/>
              </a:rPr>
              <a:t>“I find it has been occupied by one of the doctors of a regiment…” (paragraph 3)</a:t>
            </a:r>
          </a:p>
          <a:p>
            <a:pPr marL="857250" lvl="1" indent="-457200">
              <a:lnSpc>
                <a:spcPct val="70000"/>
              </a:lnSpc>
              <a:buFont typeface="+mj-lt"/>
              <a:buAutoNum type="alphaLcParenR"/>
              <a:defRPr/>
            </a:pPr>
            <a:r>
              <a:rPr lang="en-US" sz="2000" dirty="0" smtClean="0">
                <a:ea typeface="ＭＳ Ｐゴシック" pitchFamily="34" charset="-128"/>
              </a:rPr>
              <a:t>“…some individuals discovered a sense of honor and justice, and have left rent of houses in which they were, for the owners, and the furniture unhurt, or, if damaged, sufficient to make it good.” (paragraph 4)*</a:t>
            </a:r>
          </a:p>
          <a:p>
            <a:pPr marL="857250" lvl="1" indent="-457200">
              <a:lnSpc>
                <a:spcPct val="70000"/>
              </a:lnSpc>
              <a:buFont typeface="+mj-lt"/>
              <a:buAutoNum type="alphaLcParenR"/>
              <a:defRPr/>
            </a:pPr>
            <a:r>
              <a:rPr lang="en-US" sz="2000" dirty="0" smtClean="0">
                <a:ea typeface="ＭＳ Ｐゴシック" pitchFamily="34" charset="-128"/>
              </a:rPr>
              <a:t>“…whether we could rest in our own cottages or whether we should be driven from the seacoast to seek shelter in the wilderness…” (paragraph 5)</a:t>
            </a:r>
          </a:p>
          <a:p>
            <a:pPr marL="857250" lvl="1" indent="-457200">
              <a:lnSpc>
                <a:spcPct val="70000"/>
              </a:lnSpc>
              <a:buFont typeface="+mj-lt"/>
              <a:buAutoNum type="alphaLcParenR"/>
              <a:defRPr/>
            </a:pPr>
            <a:r>
              <a:rPr lang="en-US" sz="2000" dirty="0" smtClean="0">
                <a:ea typeface="ＭＳ Ｐゴシック" pitchFamily="34" charset="-128"/>
              </a:rPr>
              <a:t>“Though we felicitate ourselves, we sympathize with those who are trembling lest the lot of Boston should be theirs.” (paragraph 6)</a:t>
            </a:r>
          </a:p>
          <a:p>
            <a:pPr marL="857250" lvl="1" indent="-457200">
              <a:lnSpc>
                <a:spcPct val="70000"/>
              </a:lnSpc>
              <a:buFont typeface="+mj-lt"/>
              <a:buAutoNum type="alphaLcParenR"/>
              <a:defRPr/>
            </a:pPr>
            <a:r>
              <a:rPr lang="en-US" sz="2000" dirty="0" smtClean="0">
                <a:ea typeface="ＭＳ Ｐゴシック" pitchFamily="34" charset="-128"/>
              </a:rPr>
              <a:t>“They have time and warning given them to see the evil and shun it.” (paragraph 6)*</a:t>
            </a:r>
          </a:p>
          <a:p>
            <a:pPr marL="0" indent="0">
              <a:lnSpc>
                <a:spcPct val="70000"/>
              </a:lnSpc>
              <a:buNone/>
              <a:defRPr/>
            </a:pPr>
            <a:endParaRPr lang="en-US" dirty="0" smtClean="0">
              <a:ea typeface="ＭＳ Ｐゴシック" pitchFamily="34" charset="-128"/>
            </a:endParaRPr>
          </a:p>
        </p:txBody>
      </p:sp>
      <p:sp>
        <p:nvSpPr>
          <p:cNvPr id="2355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a:r>
              <a:rPr lang="en-US" dirty="0" smtClean="0">
                <a:ea typeface="ＭＳ Ｐゴシック" pitchFamily="34" charset="-128"/>
              </a:rPr>
              <a:t>Sample Item #6—Part B</a:t>
            </a:r>
          </a:p>
        </p:txBody>
      </p:sp>
      <p:sp>
        <p:nvSpPr>
          <p:cNvPr id="2355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B378E8-0925-4EF8-9BEF-0B87EBFBC6F5}" type="slidenum">
              <a:rPr lang="en-US" smtClean="0">
                <a:latin typeface="Calibri" pitchFamily="34" charset="0"/>
              </a:rPr>
              <a:pPr eaLnBrk="1" hangingPunct="1"/>
              <a:t>16</a:t>
            </a:fld>
            <a:endParaRPr lang="en-US" dirty="0" smtClean="0">
              <a:latin typeface="Calibri" pitchFamily="34" charset="0"/>
            </a:endParaRPr>
          </a:p>
        </p:txBody>
      </p:sp>
    </p:spTree>
    <p:extLst>
      <p:ext uri="{BB962C8B-B14F-4D97-AF65-F5344CB8AC3E}">
        <p14:creationId xmlns:p14="http://schemas.microsoft.com/office/powerpoint/2010/main" val="17040994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vert="horz" wrap="square" lIns="91440" tIns="45720" rIns="91440" bIns="45720" numCol="1" anchor="t" anchorCtr="0" compatLnSpc="1">
            <a:prstTxWarp prst="textNoShape">
              <a:avLst/>
            </a:prstTxWarp>
            <a:normAutofit/>
          </a:bodyPr>
          <a:lstStyle/>
          <a:p>
            <a:pPr marL="0" indent="0">
              <a:lnSpc>
                <a:spcPct val="70000"/>
              </a:lnSpc>
              <a:buFont typeface="Arial" pitchFamily="34" charset="0"/>
              <a:buNone/>
              <a:defRPr/>
            </a:pPr>
            <a:endParaRPr lang="en-US" sz="1000" dirty="0" smtClean="0">
              <a:ea typeface="ＭＳ Ｐゴシック" pitchFamily="34" charset="-128"/>
            </a:endParaRPr>
          </a:p>
          <a:p>
            <a:pPr marL="0" indent="0">
              <a:lnSpc>
                <a:spcPct val="70000"/>
              </a:lnSpc>
              <a:buFont typeface="Arial" pitchFamily="34" charset="0"/>
              <a:buNone/>
              <a:defRPr/>
            </a:pPr>
            <a:r>
              <a:rPr lang="en-US" dirty="0" smtClean="0">
                <a:ea typeface="ＭＳ Ｐゴシック" pitchFamily="34" charset="-128"/>
              </a:rPr>
              <a:t>In his letter, John Adams tells his wife that “through all the gloom, I an see the rays of ravishing light and glory.” Which paraphrase explains what Adams means by this statement?</a:t>
            </a:r>
          </a:p>
          <a:p>
            <a:pPr marL="0" indent="0">
              <a:lnSpc>
                <a:spcPct val="70000"/>
              </a:lnSpc>
              <a:buFont typeface="Arial" pitchFamily="34" charset="0"/>
              <a:buNone/>
              <a:defRPr/>
            </a:pPr>
            <a:endParaRPr lang="en-US" dirty="0">
              <a:ea typeface="ＭＳ Ｐゴシック" pitchFamily="34" charset="-128"/>
            </a:endParaRPr>
          </a:p>
          <a:p>
            <a:pPr marL="857250" lvl="1" indent="-457200">
              <a:lnSpc>
                <a:spcPct val="70000"/>
              </a:lnSpc>
              <a:buFont typeface="+mj-lt"/>
              <a:buAutoNum type="alphaLcParenR"/>
              <a:defRPr/>
            </a:pPr>
            <a:r>
              <a:rPr lang="en-US" sz="2400" dirty="0" smtClean="0">
                <a:ea typeface="ＭＳ Ｐゴシック" pitchFamily="34" charset="-128"/>
              </a:rPr>
              <a:t>Although I see the gloom (the announcement of independence), I also see the light and glory (the fighting we will have to do against Great Britain).</a:t>
            </a:r>
          </a:p>
          <a:p>
            <a:pPr marL="857250" lvl="1" indent="-457200">
              <a:lnSpc>
                <a:spcPct val="70000"/>
              </a:lnSpc>
              <a:buFont typeface="+mj-lt"/>
              <a:buAutoNum type="alphaLcParenR"/>
              <a:defRPr/>
            </a:pPr>
            <a:r>
              <a:rPr lang="en-US" sz="2400" dirty="0" smtClean="0">
                <a:ea typeface="ＭＳ Ｐゴシック" pitchFamily="34" charset="-128"/>
              </a:rPr>
              <a:t>Although I see the gloom (the war we must continue to fight), I also see the light and glory (the complete independence of our new country from Great Britain).*</a:t>
            </a:r>
          </a:p>
          <a:p>
            <a:pPr marL="857250" lvl="1" indent="-457200">
              <a:lnSpc>
                <a:spcPct val="70000"/>
              </a:lnSpc>
              <a:buFont typeface="+mj-lt"/>
              <a:buAutoNum type="alphaLcParenR"/>
              <a:defRPr/>
            </a:pPr>
            <a:r>
              <a:rPr lang="en-US" sz="2400" dirty="0">
                <a:ea typeface="ＭＳ Ｐゴシック" pitchFamily="34" charset="-128"/>
              </a:rPr>
              <a:t>Although I see the gloom </a:t>
            </a:r>
            <a:r>
              <a:rPr lang="en-US" sz="2400" dirty="0" smtClean="0">
                <a:ea typeface="ＭＳ Ｐゴシック" pitchFamily="34" charset="-128"/>
              </a:rPr>
              <a:t>(the disgrace of declaring independence from Great Britain), </a:t>
            </a:r>
            <a:r>
              <a:rPr lang="en-US" sz="2400" dirty="0">
                <a:ea typeface="ＭＳ Ｐゴシック" pitchFamily="34" charset="-128"/>
              </a:rPr>
              <a:t>I also see the light and </a:t>
            </a:r>
            <a:r>
              <a:rPr lang="en-US" sz="2400" dirty="0" smtClean="0">
                <a:ea typeface="ＭＳ Ｐゴシック" pitchFamily="34" charset="-128"/>
              </a:rPr>
              <a:t>glory (the many causes of the revolution).</a:t>
            </a:r>
          </a:p>
          <a:p>
            <a:pPr marL="857250" lvl="1" indent="-457200">
              <a:lnSpc>
                <a:spcPct val="70000"/>
              </a:lnSpc>
              <a:buFont typeface="+mj-lt"/>
              <a:buAutoNum type="alphaLcParenR"/>
              <a:defRPr/>
            </a:pPr>
            <a:r>
              <a:rPr lang="en-US" sz="2400" dirty="0" smtClean="0">
                <a:ea typeface="ＭＳ Ｐゴシック" pitchFamily="34" charset="-128"/>
              </a:rPr>
              <a:t>Although I see the gloom (the hope with which independence from Great Britain was declared), I also see the light and glory (the approval of future generations).</a:t>
            </a:r>
          </a:p>
          <a:p>
            <a:pPr marL="0" indent="0">
              <a:lnSpc>
                <a:spcPct val="70000"/>
              </a:lnSpc>
              <a:buNone/>
              <a:defRPr/>
            </a:pPr>
            <a:endParaRPr lang="en-US" dirty="0" smtClean="0">
              <a:ea typeface="ＭＳ Ｐゴシック" pitchFamily="34" charset="-128"/>
            </a:endParaRPr>
          </a:p>
          <a:p>
            <a:pPr marL="0" indent="0">
              <a:lnSpc>
                <a:spcPct val="70000"/>
              </a:lnSpc>
              <a:buNone/>
              <a:defRPr/>
            </a:pPr>
            <a:endParaRPr lang="en-US" dirty="0">
              <a:ea typeface="ＭＳ Ｐゴシック" pitchFamily="34" charset="-128"/>
            </a:endParaRPr>
          </a:p>
          <a:p>
            <a:pPr marL="0" indent="0">
              <a:lnSpc>
                <a:spcPct val="70000"/>
              </a:lnSpc>
              <a:buNone/>
              <a:defRPr/>
            </a:pPr>
            <a:endParaRPr lang="en-US" dirty="0" smtClean="0">
              <a:ea typeface="ＭＳ Ｐゴシック" pitchFamily="34" charset="-128"/>
            </a:endParaRPr>
          </a:p>
          <a:p>
            <a:pPr marL="0" indent="0">
              <a:lnSpc>
                <a:spcPct val="70000"/>
              </a:lnSpc>
              <a:buNone/>
              <a:defRPr/>
            </a:pPr>
            <a:endParaRPr lang="en-US" dirty="0">
              <a:ea typeface="ＭＳ Ｐゴシック" pitchFamily="34" charset="-128"/>
            </a:endParaRPr>
          </a:p>
          <a:p>
            <a:pPr marL="0" indent="0">
              <a:lnSpc>
                <a:spcPct val="70000"/>
              </a:lnSpc>
              <a:buNone/>
              <a:defRPr/>
            </a:pPr>
            <a:endParaRPr lang="en-US" dirty="0" smtClean="0">
              <a:ea typeface="ＭＳ Ｐゴシック" pitchFamily="34" charset="-128"/>
            </a:endParaRPr>
          </a:p>
          <a:p>
            <a:pPr marL="0" indent="0">
              <a:lnSpc>
                <a:spcPct val="70000"/>
              </a:lnSpc>
              <a:buNone/>
              <a:defRPr/>
            </a:pPr>
            <a:endParaRPr lang="en-US" dirty="0">
              <a:ea typeface="ＭＳ Ｐゴシック" pitchFamily="34" charset="-128"/>
            </a:endParaRPr>
          </a:p>
          <a:p>
            <a:pPr marL="0" indent="0">
              <a:lnSpc>
                <a:spcPct val="70000"/>
              </a:lnSpc>
              <a:buNone/>
              <a:defRPr/>
            </a:pPr>
            <a:endParaRPr lang="en-US" dirty="0" smtClean="0">
              <a:ea typeface="ＭＳ Ｐゴシック" pitchFamily="34" charset="-128"/>
            </a:endParaRPr>
          </a:p>
          <a:p>
            <a:pPr marL="0" indent="0">
              <a:lnSpc>
                <a:spcPct val="70000"/>
              </a:lnSpc>
              <a:buNone/>
              <a:defRPr/>
            </a:pPr>
            <a:endParaRPr lang="en-US" dirty="0">
              <a:ea typeface="ＭＳ Ｐゴシック" pitchFamily="34" charset="-128"/>
            </a:endParaRPr>
          </a:p>
          <a:p>
            <a:pPr marL="0" indent="0">
              <a:lnSpc>
                <a:spcPct val="70000"/>
              </a:lnSpc>
              <a:buNone/>
              <a:defRPr/>
            </a:pPr>
            <a:endParaRPr lang="en-US" dirty="0" smtClean="0">
              <a:ea typeface="ＭＳ Ｐゴシック" pitchFamily="34" charset="-128"/>
            </a:endParaRPr>
          </a:p>
        </p:txBody>
      </p:sp>
      <p:sp>
        <p:nvSpPr>
          <p:cNvPr id="2355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a:r>
              <a:rPr lang="en-US" dirty="0" smtClean="0">
                <a:ea typeface="ＭＳ Ｐゴシック" pitchFamily="34" charset="-128"/>
              </a:rPr>
              <a:t>Sample Item #7—Part A</a:t>
            </a:r>
          </a:p>
        </p:txBody>
      </p:sp>
      <p:sp>
        <p:nvSpPr>
          <p:cNvPr id="2355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B378E8-0925-4EF8-9BEF-0B87EBFBC6F5}" type="slidenum">
              <a:rPr lang="en-US" smtClean="0">
                <a:latin typeface="Calibri" pitchFamily="34" charset="0"/>
              </a:rPr>
              <a:pPr eaLnBrk="1" hangingPunct="1"/>
              <a:t>17</a:t>
            </a:fld>
            <a:endParaRPr lang="en-US" dirty="0" smtClean="0">
              <a:latin typeface="Calibri" pitchFamily="34" charset="0"/>
            </a:endParaRPr>
          </a:p>
        </p:txBody>
      </p:sp>
    </p:spTree>
    <p:extLst>
      <p:ext uri="{BB962C8B-B14F-4D97-AF65-F5344CB8AC3E}">
        <p14:creationId xmlns:p14="http://schemas.microsoft.com/office/powerpoint/2010/main" val="11903111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181600"/>
          </a:xfrm>
        </p:spPr>
        <p:txBody>
          <a:bodyPr vert="horz" wrap="square" lIns="91440" tIns="45720" rIns="91440" bIns="45720" numCol="1" anchor="t" anchorCtr="0" compatLnSpc="1">
            <a:prstTxWarp prst="textNoShape">
              <a:avLst/>
            </a:prstTxWarp>
            <a:normAutofit/>
          </a:bodyPr>
          <a:lstStyle/>
          <a:p>
            <a:pPr marL="0" indent="0">
              <a:lnSpc>
                <a:spcPct val="70000"/>
              </a:lnSpc>
              <a:buFont typeface="Arial" pitchFamily="34" charset="0"/>
              <a:buNone/>
              <a:defRPr/>
            </a:pPr>
            <a:endParaRPr lang="en-US" sz="1000" dirty="0" smtClean="0">
              <a:ea typeface="ＭＳ Ｐゴシック" pitchFamily="34" charset="-128"/>
            </a:endParaRPr>
          </a:p>
          <a:p>
            <a:pPr marL="0" indent="0">
              <a:lnSpc>
                <a:spcPct val="70000"/>
              </a:lnSpc>
              <a:buNone/>
              <a:defRPr/>
            </a:pPr>
            <a:r>
              <a:rPr lang="en-US" dirty="0" smtClean="0">
                <a:ea typeface="ＭＳ Ｐゴシック" pitchFamily="34" charset="-128"/>
              </a:rPr>
              <a:t>Which quotation from the text best reflects the meaning of “through all the gloom, I can see the rays of ravishing light and glory”?</a:t>
            </a:r>
          </a:p>
          <a:p>
            <a:pPr marL="0" indent="0">
              <a:lnSpc>
                <a:spcPct val="70000"/>
              </a:lnSpc>
              <a:buNone/>
              <a:defRPr/>
            </a:pPr>
            <a:r>
              <a:rPr lang="en-US" dirty="0" smtClean="0">
                <a:ea typeface="ＭＳ Ｐゴシック" pitchFamily="34" charset="-128"/>
              </a:rPr>
              <a:t>	</a:t>
            </a:r>
            <a:endParaRPr lang="en-US" dirty="0">
              <a:ea typeface="ＭＳ Ｐゴシック" pitchFamily="34" charset="-128"/>
            </a:endParaRPr>
          </a:p>
          <a:p>
            <a:pPr marL="857250" lvl="1" indent="-457200">
              <a:lnSpc>
                <a:spcPct val="70000"/>
              </a:lnSpc>
              <a:buFont typeface="+mj-lt"/>
              <a:buAutoNum type="alphaLcParenR"/>
              <a:defRPr/>
            </a:pPr>
            <a:r>
              <a:rPr lang="en-US" sz="2400" dirty="0" smtClean="0">
                <a:ea typeface="ＭＳ Ｐゴシック" pitchFamily="34" charset="-128"/>
              </a:rPr>
              <a:t>“You will see in a few days a Declaration setting forth the causes which have impelled us to this mighty revolution, which will justify it…” (paragraph 1)</a:t>
            </a:r>
          </a:p>
          <a:p>
            <a:pPr marL="857250" lvl="1" indent="-457200">
              <a:lnSpc>
                <a:spcPct val="70000"/>
              </a:lnSpc>
              <a:buFont typeface="+mj-lt"/>
              <a:buAutoNum type="alphaLcParenR"/>
              <a:defRPr/>
            </a:pPr>
            <a:r>
              <a:rPr lang="en-US" sz="2400" dirty="0" smtClean="0">
                <a:ea typeface="ＭＳ Ｐゴシック" pitchFamily="34" charset="-128"/>
              </a:rPr>
              <a:t>“…I am surprised at the suddenness as well as greatness of this revolution.” (paragraph 2)</a:t>
            </a:r>
          </a:p>
          <a:p>
            <a:pPr marL="857250" lvl="1" indent="-457200">
              <a:lnSpc>
                <a:spcPct val="70000"/>
              </a:lnSpc>
              <a:buFont typeface="+mj-lt"/>
              <a:buAutoNum type="alphaLcParenR"/>
              <a:defRPr/>
            </a:pPr>
            <a:r>
              <a:rPr lang="en-US" sz="2400" dirty="0" smtClean="0">
                <a:ea typeface="ＭＳ Ｐゴシック" pitchFamily="34" charset="-128"/>
              </a:rPr>
              <a:t>“It is the will of Heaven that the two countries should be sundered forever. It may be the will of Heaven that America shall suffer calamities still more wasting, and distresses yet more dreadful. (paragraph 2)*</a:t>
            </a:r>
          </a:p>
          <a:p>
            <a:pPr marL="857250" lvl="1" indent="-457200">
              <a:lnSpc>
                <a:spcPct val="70000"/>
              </a:lnSpc>
              <a:buFont typeface="+mj-lt"/>
              <a:buAutoNum type="alphaLcParenR"/>
              <a:defRPr/>
            </a:pPr>
            <a:r>
              <a:rPr lang="en-US" sz="2400" dirty="0" smtClean="0">
                <a:ea typeface="ＭＳ Ｐゴシック" pitchFamily="34" charset="-128"/>
              </a:rPr>
              <a:t>“I am apt to believe that it will be celebrated by succeeding generations as the great anniversary festival.” (paragraph 5)</a:t>
            </a:r>
            <a:endParaRPr lang="en-US" sz="2400" dirty="0">
              <a:ea typeface="ＭＳ Ｐゴシック" pitchFamily="34" charset="-128"/>
            </a:endParaRPr>
          </a:p>
          <a:p>
            <a:pPr marL="0" indent="0">
              <a:lnSpc>
                <a:spcPct val="70000"/>
              </a:lnSpc>
              <a:buNone/>
              <a:defRPr/>
            </a:pPr>
            <a:endParaRPr lang="en-US" b="1" dirty="0" smtClean="0">
              <a:ea typeface="ＭＳ Ｐゴシック" pitchFamily="34" charset="-128"/>
            </a:endParaRPr>
          </a:p>
        </p:txBody>
      </p:sp>
      <p:sp>
        <p:nvSpPr>
          <p:cNvPr id="2355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a:r>
              <a:rPr lang="en-US" dirty="0" smtClean="0">
                <a:ea typeface="ＭＳ Ｐゴシック" pitchFamily="34" charset="-128"/>
              </a:rPr>
              <a:t>Sample Item #7—Part B</a:t>
            </a:r>
          </a:p>
        </p:txBody>
      </p:sp>
      <p:sp>
        <p:nvSpPr>
          <p:cNvPr id="2355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B378E8-0925-4EF8-9BEF-0B87EBFBC6F5}" type="slidenum">
              <a:rPr lang="en-US" smtClean="0">
                <a:latin typeface="Calibri" pitchFamily="34" charset="0"/>
              </a:rPr>
              <a:pPr eaLnBrk="1" hangingPunct="1"/>
              <a:t>18</a:t>
            </a:fld>
            <a:endParaRPr lang="en-US" dirty="0" smtClean="0">
              <a:latin typeface="Calibri" pitchFamily="34" charset="0"/>
            </a:endParaRPr>
          </a:p>
        </p:txBody>
      </p:sp>
    </p:spTree>
    <p:extLst>
      <p:ext uri="{BB962C8B-B14F-4D97-AF65-F5344CB8AC3E}">
        <p14:creationId xmlns:p14="http://schemas.microsoft.com/office/powerpoint/2010/main" val="36847415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vert="horz" wrap="square" lIns="91440" tIns="45720" rIns="91440" bIns="45720" numCol="1" anchor="t" anchorCtr="0" compatLnSpc="1">
            <a:prstTxWarp prst="textNoShape">
              <a:avLst/>
            </a:prstTxWarp>
            <a:normAutofit/>
          </a:bodyPr>
          <a:lstStyle/>
          <a:p>
            <a:pPr marL="0" indent="0">
              <a:lnSpc>
                <a:spcPct val="70000"/>
              </a:lnSpc>
              <a:buFont typeface="Arial" pitchFamily="34" charset="0"/>
              <a:buNone/>
              <a:defRPr/>
            </a:pPr>
            <a:endParaRPr lang="en-US" sz="1000" dirty="0" smtClean="0">
              <a:ea typeface="ＭＳ Ｐゴシック" pitchFamily="34" charset="-128"/>
            </a:endParaRPr>
          </a:p>
          <a:p>
            <a:pPr marL="0" indent="0">
              <a:lnSpc>
                <a:spcPct val="70000"/>
              </a:lnSpc>
              <a:buFont typeface="Arial" pitchFamily="34" charset="0"/>
              <a:buNone/>
              <a:defRPr/>
            </a:pPr>
            <a:r>
              <a:rPr lang="en-US" dirty="0" smtClean="0">
                <a:ea typeface="ＭＳ Ｐゴシック" pitchFamily="34" charset="-128"/>
              </a:rPr>
              <a:t>What claim does President Adams make about the timing of the declaration of Independency”?</a:t>
            </a:r>
          </a:p>
          <a:p>
            <a:pPr marL="400050" lvl="1" indent="0">
              <a:lnSpc>
                <a:spcPct val="70000"/>
              </a:lnSpc>
              <a:buNone/>
              <a:defRPr/>
            </a:pPr>
            <a:endParaRPr lang="en-US" sz="2400" dirty="0" smtClean="0">
              <a:ea typeface="ＭＳ Ｐゴシック" pitchFamily="34" charset="-128"/>
            </a:endParaRPr>
          </a:p>
          <a:p>
            <a:pPr marL="857250" lvl="1" indent="-457200">
              <a:lnSpc>
                <a:spcPct val="70000"/>
              </a:lnSpc>
              <a:buFont typeface="+mj-lt"/>
              <a:buAutoNum type="alphaLcParenR"/>
              <a:defRPr/>
            </a:pPr>
            <a:r>
              <a:rPr lang="en-US" sz="2400" dirty="0" smtClean="0">
                <a:ea typeface="ＭＳ Ｐゴシック" pitchFamily="34" charset="-128"/>
              </a:rPr>
              <a:t>The declaration should have been made several months earlier, as many months of hardship were endured for no reason.</a:t>
            </a:r>
          </a:p>
          <a:p>
            <a:pPr marL="857250" lvl="1" indent="-457200">
              <a:lnSpc>
                <a:spcPct val="70000"/>
              </a:lnSpc>
              <a:buFont typeface="+mj-lt"/>
              <a:buAutoNum type="alphaLcParenR"/>
              <a:defRPr/>
            </a:pPr>
            <a:r>
              <a:rPr lang="en-US" sz="2400" dirty="0" smtClean="0">
                <a:ea typeface="ＭＳ Ｐゴシック" pitchFamily="34" charset="-128"/>
              </a:rPr>
              <a:t>The declaration is being made prematurely because the Colonies are not prepared for the consequences.</a:t>
            </a:r>
          </a:p>
          <a:p>
            <a:pPr marL="857250" lvl="1" indent="-457200">
              <a:lnSpc>
                <a:spcPct val="70000"/>
              </a:lnSpc>
              <a:buFont typeface="+mj-lt"/>
              <a:buAutoNum type="alphaLcParenR"/>
              <a:defRPr/>
            </a:pPr>
            <a:r>
              <a:rPr lang="en-US" sz="2400" dirty="0" smtClean="0">
                <a:ea typeface="ＭＳ Ｐゴシック" pitchFamily="34" charset="-128"/>
              </a:rPr>
              <a:t>The delay of the declaration actually worked out well, as it allowed the colonists to truly unite behind one idea.*</a:t>
            </a:r>
          </a:p>
          <a:p>
            <a:pPr marL="857250" lvl="1" indent="-457200">
              <a:lnSpc>
                <a:spcPct val="70000"/>
              </a:lnSpc>
              <a:buFont typeface="+mj-lt"/>
              <a:buAutoNum type="alphaLcParenR"/>
              <a:defRPr/>
            </a:pPr>
            <a:r>
              <a:rPr lang="en-US" sz="2400" dirty="0" smtClean="0">
                <a:ea typeface="ＭＳ Ｐゴシック" pitchFamily="34" charset="-128"/>
              </a:rPr>
              <a:t>The delay of the declaration was unnecessary and can be contributed to a lack of understanding on the art of the colonists.</a:t>
            </a:r>
          </a:p>
          <a:p>
            <a:pPr marL="857250" lvl="1" indent="-457200">
              <a:lnSpc>
                <a:spcPct val="70000"/>
              </a:lnSpc>
              <a:buFont typeface="+mj-lt"/>
              <a:buAutoNum type="alphaLcParenR"/>
              <a:defRPr/>
            </a:pPr>
            <a:endParaRPr lang="en-US" sz="2400" dirty="0" smtClean="0">
              <a:ea typeface="ＭＳ Ｐゴシック" pitchFamily="34" charset="-128"/>
            </a:endParaRPr>
          </a:p>
          <a:p>
            <a:pPr marL="0" indent="0">
              <a:lnSpc>
                <a:spcPct val="70000"/>
              </a:lnSpc>
              <a:buNone/>
              <a:defRPr/>
            </a:pPr>
            <a:endParaRPr lang="en-US" dirty="0" smtClean="0">
              <a:ea typeface="ＭＳ Ｐゴシック" pitchFamily="34" charset="-128"/>
            </a:endParaRPr>
          </a:p>
        </p:txBody>
      </p:sp>
      <p:sp>
        <p:nvSpPr>
          <p:cNvPr id="2355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a:r>
              <a:rPr lang="en-US" dirty="0" smtClean="0">
                <a:ea typeface="ＭＳ Ｐゴシック" pitchFamily="34" charset="-128"/>
              </a:rPr>
              <a:t>Sample Item #8—Part </a:t>
            </a:r>
            <a:r>
              <a:rPr lang="en-US" dirty="0">
                <a:ea typeface="ＭＳ Ｐゴシック" pitchFamily="34" charset="-128"/>
              </a:rPr>
              <a:t>A</a:t>
            </a:r>
            <a:endParaRPr lang="en-US" dirty="0" smtClean="0">
              <a:ea typeface="ＭＳ Ｐゴシック" pitchFamily="34" charset="-128"/>
            </a:endParaRPr>
          </a:p>
        </p:txBody>
      </p:sp>
      <p:sp>
        <p:nvSpPr>
          <p:cNvPr id="2355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B378E8-0925-4EF8-9BEF-0B87EBFBC6F5}" type="slidenum">
              <a:rPr lang="en-US" smtClean="0">
                <a:latin typeface="Calibri" pitchFamily="34" charset="0"/>
              </a:rPr>
              <a:pPr eaLnBrk="1" hangingPunct="1"/>
              <a:t>19</a:t>
            </a:fld>
            <a:endParaRPr lang="en-US" dirty="0" smtClean="0">
              <a:latin typeface="Calibri" pitchFamily="34" charset="0"/>
            </a:endParaRPr>
          </a:p>
        </p:txBody>
      </p:sp>
    </p:spTree>
    <p:extLst>
      <p:ext uri="{BB962C8B-B14F-4D97-AF65-F5344CB8AC3E}">
        <p14:creationId xmlns:p14="http://schemas.microsoft.com/office/powerpoint/2010/main" val="859758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defRPr/>
            </a:pPr>
            <a:r>
              <a:rPr lang="en-US" dirty="0" smtClean="0">
                <a:ea typeface="+mn-ea"/>
              </a:rPr>
              <a:t>The following slides will provide the reader an overview of new sample items.</a:t>
            </a:r>
          </a:p>
          <a:p>
            <a:pPr>
              <a:defRPr/>
            </a:pPr>
            <a:endParaRPr lang="en-US" dirty="0">
              <a:ea typeface="+mn-ea"/>
            </a:endParaRPr>
          </a:p>
          <a:p>
            <a:pPr>
              <a:defRPr/>
            </a:pPr>
            <a:r>
              <a:rPr lang="en-US" dirty="0" smtClean="0">
                <a:ea typeface="+mn-ea"/>
              </a:rPr>
              <a:t>Together, they form a complete Research </a:t>
            </a:r>
            <a:r>
              <a:rPr lang="en-US" dirty="0">
                <a:ea typeface="+mn-ea"/>
              </a:rPr>
              <a:t>S</a:t>
            </a:r>
            <a:r>
              <a:rPr lang="en-US" dirty="0" smtClean="0">
                <a:ea typeface="+mn-ea"/>
              </a:rPr>
              <a:t>imulation </a:t>
            </a:r>
            <a:r>
              <a:rPr lang="en-US" dirty="0">
                <a:ea typeface="+mn-ea"/>
              </a:rPr>
              <a:t>T</a:t>
            </a:r>
            <a:r>
              <a:rPr lang="en-US" dirty="0" smtClean="0">
                <a:ea typeface="+mn-ea"/>
              </a:rPr>
              <a:t>ask (RST) focused on Reading Standards for Literacy in History/Social Studies.</a:t>
            </a:r>
          </a:p>
          <a:p>
            <a:pPr>
              <a:defRPr/>
            </a:pPr>
            <a:endParaRPr lang="en-US" dirty="0">
              <a:ea typeface="+mn-ea"/>
            </a:endParaRPr>
          </a:p>
          <a:p>
            <a:pPr>
              <a:defRPr/>
            </a:pPr>
            <a:r>
              <a:rPr lang="en-US" dirty="0" smtClean="0">
                <a:ea typeface="+mn-ea"/>
              </a:rPr>
              <a:t>This set aligns to Task </a:t>
            </a:r>
            <a:r>
              <a:rPr lang="en-US" dirty="0">
                <a:ea typeface="+mn-ea"/>
              </a:rPr>
              <a:t>G</a:t>
            </a:r>
            <a:r>
              <a:rPr lang="en-US" dirty="0" smtClean="0">
                <a:ea typeface="+mn-ea"/>
              </a:rPr>
              <a:t>eneration </a:t>
            </a:r>
            <a:r>
              <a:rPr lang="en-US" dirty="0">
                <a:ea typeface="+mn-ea"/>
              </a:rPr>
              <a:t>M</a:t>
            </a:r>
            <a:r>
              <a:rPr lang="en-US" dirty="0" smtClean="0">
                <a:ea typeface="+mn-ea"/>
              </a:rPr>
              <a:t>odel 11B2. </a:t>
            </a:r>
            <a:r>
              <a:rPr lang="en-US" dirty="0"/>
              <a:t>You can access the grades </a:t>
            </a:r>
            <a:r>
              <a:rPr lang="en-US" dirty="0" smtClean="0"/>
              <a:t>9-11 </a:t>
            </a:r>
            <a:r>
              <a:rPr lang="en-US" dirty="0"/>
              <a:t>task models at </a:t>
            </a:r>
            <a:r>
              <a:rPr lang="en-US" dirty="0">
                <a:hlinkClick r:id="rId2"/>
              </a:rPr>
              <a:t>http://parcconline.org/sites/parcc/files/CombinedPBATaskGenerationModelsGrades9-11.pdf</a:t>
            </a:r>
            <a:r>
              <a:rPr lang="en-US" dirty="0" smtClean="0"/>
              <a:t>.  </a:t>
            </a:r>
            <a:endParaRPr lang="en-US" dirty="0"/>
          </a:p>
          <a:p>
            <a:pPr marL="0" indent="0">
              <a:buNone/>
              <a:defRPr/>
            </a:pPr>
            <a:endParaRPr lang="en-US" dirty="0">
              <a:ea typeface="+mn-ea"/>
            </a:endParaRPr>
          </a:p>
        </p:txBody>
      </p:sp>
      <p:sp>
        <p:nvSpPr>
          <p:cNvPr id="2" name="Title 1"/>
          <p:cNvSpPr>
            <a:spLocks noGrp="1"/>
          </p:cNvSpPr>
          <p:nvPr>
            <p:ph type="title"/>
          </p:nvPr>
        </p:nvSpPr>
        <p:spPr/>
        <p:txBody>
          <a:bodyPr>
            <a:noAutofit/>
          </a:bodyPr>
          <a:lstStyle/>
          <a:p>
            <a:pPr>
              <a:defRPr/>
            </a:pPr>
            <a:r>
              <a:rPr lang="en-US" dirty="0" smtClean="0">
                <a:latin typeface="+mn-lt"/>
                <a:ea typeface="+mj-ea"/>
                <a:cs typeface="Century Gothic"/>
              </a:rPr>
              <a:t>Grade 11 Sample Items Overview</a:t>
            </a:r>
            <a:endParaRPr lang="en-US" dirty="0">
              <a:latin typeface="+mn-lt"/>
              <a:ea typeface="+mj-ea"/>
              <a:cs typeface="Century Gothic"/>
            </a:endParaRPr>
          </a:p>
        </p:txBody>
      </p:sp>
      <p:sp>
        <p:nvSpPr>
          <p:cNvPr id="3891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FEF2ECC-DF7B-4DE7-B4F0-94EF69B8383A}" type="slidenum">
              <a:rPr lang="en-US" smtClean="0">
                <a:latin typeface="Calibri" pitchFamily="34" charset="0"/>
              </a:rPr>
              <a:pPr eaLnBrk="1" hangingPunct="1"/>
              <a:t>2</a:t>
            </a:fld>
            <a:endParaRPr lang="en-US" smtClean="0">
              <a:latin typeface="Calibri"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vert="horz" wrap="square" lIns="91440" tIns="45720" rIns="91440" bIns="45720" numCol="1" anchor="t" anchorCtr="0" compatLnSpc="1">
            <a:prstTxWarp prst="textNoShape">
              <a:avLst/>
            </a:prstTxWarp>
            <a:normAutofit/>
          </a:bodyPr>
          <a:lstStyle/>
          <a:p>
            <a:pPr marL="0" indent="0">
              <a:lnSpc>
                <a:spcPct val="70000"/>
              </a:lnSpc>
              <a:buFont typeface="Arial" pitchFamily="34" charset="0"/>
              <a:buNone/>
              <a:defRPr/>
            </a:pPr>
            <a:endParaRPr lang="en-US" sz="1000" dirty="0" smtClean="0">
              <a:ea typeface="ＭＳ Ｐゴシック" pitchFamily="34" charset="-128"/>
            </a:endParaRPr>
          </a:p>
          <a:p>
            <a:pPr marL="0" indent="0">
              <a:lnSpc>
                <a:spcPct val="70000"/>
              </a:lnSpc>
              <a:buFont typeface="Arial" pitchFamily="34" charset="0"/>
              <a:buNone/>
              <a:defRPr/>
            </a:pPr>
            <a:r>
              <a:rPr lang="en-US" dirty="0" smtClean="0">
                <a:ea typeface="ＭＳ Ｐゴシック" pitchFamily="34" charset="-128"/>
              </a:rPr>
              <a:t>Which excerpt from the text </a:t>
            </a:r>
            <a:r>
              <a:rPr lang="en-US" b="1" dirty="0" smtClean="0">
                <a:ea typeface="ＭＳ Ｐゴシック" pitchFamily="34" charset="-128"/>
              </a:rPr>
              <a:t>best</a:t>
            </a:r>
            <a:r>
              <a:rPr lang="en-US" dirty="0" smtClean="0">
                <a:ea typeface="ＭＳ Ｐゴシック" pitchFamily="34" charset="-128"/>
              </a:rPr>
              <a:t> supports the answer to Part A?</a:t>
            </a:r>
          </a:p>
          <a:p>
            <a:pPr marL="0" indent="0">
              <a:lnSpc>
                <a:spcPct val="70000"/>
              </a:lnSpc>
              <a:buFont typeface="Arial" pitchFamily="34" charset="0"/>
              <a:buNone/>
              <a:defRPr/>
            </a:pPr>
            <a:endParaRPr lang="en-US" dirty="0">
              <a:ea typeface="ＭＳ Ｐゴシック" pitchFamily="34" charset="-128"/>
            </a:endParaRPr>
          </a:p>
          <a:p>
            <a:pPr marL="400050" lvl="1" indent="0">
              <a:lnSpc>
                <a:spcPct val="70000"/>
              </a:lnSpc>
              <a:buNone/>
              <a:defRPr/>
            </a:pPr>
            <a:endParaRPr lang="en-US" sz="2400" dirty="0" smtClean="0">
              <a:ea typeface="ＭＳ Ｐゴシック" pitchFamily="34" charset="-128"/>
            </a:endParaRPr>
          </a:p>
          <a:p>
            <a:pPr marL="857250" lvl="1" indent="-457200">
              <a:lnSpc>
                <a:spcPct val="70000"/>
              </a:lnSpc>
              <a:buFont typeface="+mj-lt"/>
              <a:buAutoNum type="alphaLcParenR"/>
              <a:defRPr/>
            </a:pPr>
            <a:r>
              <a:rPr lang="en-US" sz="2400" dirty="0" smtClean="0">
                <a:ea typeface="ＭＳ Ｐゴシック" pitchFamily="34" charset="-128"/>
              </a:rPr>
              <a:t>“We might, before this hour, have formed alliances with foreign States...” (paragraph 3)</a:t>
            </a:r>
          </a:p>
          <a:p>
            <a:pPr marL="857250" lvl="1" indent="-457200">
              <a:lnSpc>
                <a:spcPct val="70000"/>
              </a:lnSpc>
              <a:buFont typeface="+mj-lt"/>
              <a:buAutoNum type="alphaLcParenR"/>
              <a:defRPr/>
            </a:pPr>
            <a:r>
              <a:rPr lang="en-US" sz="2400" dirty="0" smtClean="0">
                <a:ea typeface="ＭＳ Ｐゴシック" pitchFamily="34" charset="-128"/>
              </a:rPr>
              <a:t>“Time has been given for the whole people maturely to consider the great question of independence, and to ripen their judgment, dissipate their fears, and allure their hopes…” (paragraph 4)*</a:t>
            </a:r>
          </a:p>
          <a:p>
            <a:pPr marL="857250" lvl="1" indent="-457200">
              <a:lnSpc>
                <a:spcPct val="70000"/>
              </a:lnSpc>
              <a:buFont typeface="+mj-lt"/>
              <a:buAutoNum type="alphaLcParenR"/>
              <a:defRPr/>
            </a:pPr>
            <a:r>
              <a:rPr lang="en-US" sz="2400" dirty="0" smtClean="0">
                <a:ea typeface="ＭＳ Ｐゴシック" pitchFamily="34" charset="-128"/>
              </a:rPr>
              <a:t>“…by debating it in assemblies, conventions, committees of safety and inspection, in town and county meetings,…” (paragraph 4)</a:t>
            </a:r>
          </a:p>
          <a:p>
            <a:pPr marL="857250" lvl="1" indent="-457200">
              <a:lnSpc>
                <a:spcPct val="70000"/>
              </a:lnSpc>
              <a:buFont typeface="+mj-lt"/>
              <a:buAutoNum type="alphaLcParenR"/>
              <a:defRPr/>
            </a:pPr>
            <a:r>
              <a:rPr lang="en-US" sz="2400" dirty="0" smtClean="0">
                <a:ea typeface="ＭＳ Ｐゴシック" pitchFamily="34" charset="-128"/>
              </a:rPr>
              <a:t>“I am well aware of the toil, and blood, and treasure, that it will cost us to maintain this declaration, and support and defend these states.” (paragraph 6)</a:t>
            </a:r>
          </a:p>
          <a:p>
            <a:pPr marL="857250" lvl="1" indent="-457200">
              <a:lnSpc>
                <a:spcPct val="70000"/>
              </a:lnSpc>
              <a:buFont typeface="+mj-lt"/>
              <a:buAutoNum type="alphaLcParenR"/>
              <a:defRPr/>
            </a:pPr>
            <a:endParaRPr lang="en-US" sz="2400" dirty="0" smtClean="0">
              <a:ea typeface="ＭＳ Ｐゴシック" pitchFamily="34" charset="-128"/>
            </a:endParaRPr>
          </a:p>
          <a:p>
            <a:pPr marL="0" indent="0">
              <a:lnSpc>
                <a:spcPct val="70000"/>
              </a:lnSpc>
              <a:buNone/>
              <a:defRPr/>
            </a:pPr>
            <a:endParaRPr lang="en-US" dirty="0" smtClean="0">
              <a:ea typeface="ＭＳ Ｐゴシック" pitchFamily="34" charset="-128"/>
            </a:endParaRPr>
          </a:p>
        </p:txBody>
      </p:sp>
      <p:sp>
        <p:nvSpPr>
          <p:cNvPr id="2355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a:r>
              <a:rPr lang="en-US" dirty="0" smtClean="0">
                <a:ea typeface="ＭＳ Ｐゴシック" pitchFamily="34" charset="-128"/>
              </a:rPr>
              <a:t>Sample Item #8—Part B</a:t>
            </a:r>
          </a:p>
        </p:txBody>
      </p:sp>
      <p:sp>
        <p:nvSpPr>
          <p:cNvPr id="2355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B378E8-0925-4EF8-9BEF-0B87EBFBC6F5}" type="slidenum">
              <a:rPr lang="en-US" smtClean="0">
                <a:latin typeface="Calibri" pitchFamily="34" charset="0"/>
              </a:rPr>
              <a:pPr eaLnBrk="1" hangingPunct="1"/>
              <a:t>20</a:t>
            </a:fld>
            <a:endParaRPr lang="en-US" dirty="0" smtClean="0">
              <a:latin typeface="Calibri" pitchFamily="34" charset="0"/>
            </a:endParaRPr>
          </a:p>
        </p:txBody>
      </p:sp>
    </p:spTree>
    <p:extLst>
      <p:ext uri="{BB962C8B-B14F-4D97-AF65-F5344CB8AC3E}">
        <p14:creationId xmlns:p14="http://schemas.microsoft.com/office/powerpoint/2010/main" val="15982044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vert="horz" wrap="square" lIns="91440" tIns="45720" rIns="91440" bIns="45720" numCol="1" anchor="t" anchorCtr="0" compatLnSpc="1">
            <a:prstTxWarp prst="textNoShape">
              <a:avLst/>
            </a:prstTxWarp>
            <a:normAutofit/>
          </a:bodyPr>
          <a:lstStyle/>
          <a:p>
            <a:pPr marL="0" indent="0">
              <a:lnSpc>
                <a:spcPct val="70000"/>
              </a:lnSpc>
              <a:buFont typeface="Arial" pitchFamily="34" charset="0"/>
              <a:buNone/>
              <a:defRPr/>
            </a:pPr>
            <a:endParaRPr lang="en-US" sz="1000" dirty="0" smtClean="0">
              <a:ea typeface="ＭＳ Ｐゴシック" pitchFamily="34" charset="-128"/>
            </a:endParaRPr>
          </a:p>
          <a:p>
            <a:pPr marL="0" indent="0">
              <a:lnSpc>
                <a:spcPct val="70000"/>
              </a:lnSpc>
              <a:buFont typeface="Arial" pitchFamily="34" charset="0"/>
              <a:buNone/>
              <a:defRPr/>
            </a:pPr>
            <a:r>
              <a:rPr lang="en-US" dirty="0" smtClean="0">
                <a:ea typeface="ＭＳ Ｐゴシック" pitchFamily="34" charset="-128"/>
              </a:rPr>
              <a:t>Select the claim that both Abigail and Adams make in their letters and drag it into the box labeled “CLAIM.”</a:t>
            </a:r>
          </a:p>
          <a:p>
            <a:pPr marL="0" indent="0">
              <a:lnSpc>
                <a:spcPct val="70000"/>
              </a:lnSpc>
              <a:buFont typeface="Arial" pitchFamily="34" charset="0"/>
              <a:buNone/>
              <a:defRPr/>
            </a:pPr>
            <a:endParaRPr lang="en-US" dirty="0">
              <a:ea typeface="ＭＳ Ｐゴシック" pitchFamily="34" charset="-128"/>
            </a:endParaRPr>
          </a:p>
          <a:p>
            <a:pPr marL="400050" lvl="1" indent="0">
              <a:lnSpc>
                <a:spcPct val="70000"/>
              </a:lnSpc>
              <a:buNone/>
              <a:defRPr/>
            </a:pPr>
            <a:endParaRPr lang="en-US" sz="2400" dirty="0" smtClean="0">
              <a:ea typeface="ＭＳ Ｐゴシック" pitchFamily="34" charset="-128"/>
            </a:endParaRPr>
          </a:p>
          <a:p>
            <a:pPr marL="0" indent="0">
              <a:lnSpc>
                <a:spcPct val="70000"/>
              </a:lnSpc>
              <a:buNone/>
              <a:defRPr/>
            </a:pPr>
            <a:endParaRPr lang="en-US" dirty="0" smtClean="0">
              <a:ea typeface="ＭＳ Ｐゴシック" pitchFamily="34" charset="-128"/>
            </a:endParaRPr>
          </a:p>
        </p:txBody>
      </p:sp>
      <p:sp>
        <p:nvSpPr>
          <p:cNvPr id="2355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a:r>
              <a:rPr lang="en-US" dirty="0" smtClean="0">
                <a:ea typeface="ＭＳ Ｐゴシック" pitchFamily="34" charset="-128"/>
              </a:rPr>
              <a:t>Sample Item #9—Part </a:t>
            </a:r>
            <a:r>
              <a:rPr lang="en-US" dirty="0">
                <a:ea typeface="ＭＳ Ｐゴシック" pitchFamily="34" charset="-128"/>
              </a:rPr>
              <a:t>A</a:t>
            </a:r>
            <a:endParaRPr lang="en-US" dirty="0" smtClean="0">
              <a:ea typeface="ＭＳ Ｐゴシック" pitchFamily="34" charset="-128"/>
            </a:endParaRPr>
          </a:p>
        </p:txBody>
      </p:sp>
      <p:sp>
        <p:nvSpPr>
          <p:cNvPr id="2355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B378E8-0925-4EF8-9BEF-0B87EBFBC6F5}" type="slidenum">
              <a:rPr lang="en-US" smtClean="0">
                <a:latin typeface="Calibri" pitchFamily="34" charset="0"/>
              </a:rPr>
              <a:pPr eaLnBrk="1" hangingPunct="1"/>
              <a:t>21</a:t>
            </a:fld>
            <a:endParaRPr lang="en-US" dirty="0" smtClean="0">
              <a:latin typeface="Calibri"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660066106"/>
              </p:ext>
            </p:extLst>
          </p:nvPr>
        </p:nvGraphicFramePr>
        <p:xfrm>
          <a:off x="762000" y="2514600"/>
          <a:ext cx="3276600" cy="3931920"/>
        </p:xfrm>
        <a:graphic>
          <a:graphicData uri="http://schemas.openxmlformats.org/drawingml/2006/table">
            <a:tbl>
              <a:tblPr firstRow="1" bandRow="1">
                <a:tableStyleId>{5940675A-B579-460E-94D1-54222C63F5DA}</a:tableStyleId>
              </a:tblPr>
              <a:tblGrid>
                <a:gridCol w="3276600"/>
              </a:tblGrid>
              <a:tr h="370840">
                <a:tc>
                  <a:txBody>
                    <a:bodyPr/>
                    <a:lstStyle/>
                    <a:p>
                      <a:r>
                        <a:rPr lang="en-US" dirty="0" smtClean="0"/>
                        <a:t>Providence determines which side will win in a conflict.</a:t>
                      </a:r>
                      <a:endParaRPr lang="en-US" dirty="0"/>
                    </a:p>
                  </a:txBody>
                  <a:tcPr/>
                </a:tc>
              </a:tr>
              <a:tr h="370840">
                <a:tc>
                  <a:txBody>
                    <a:bodyPr/>
                    <a:lstStyle/>
                    <a:p>
                      <a:r>
                        <a:rPr lang="en-US" dirty="0" smtClean="0"/>
                        <a:t>It is human nature that people who have control will tend to turn toward bad behavior rather than good behavior.*</a:t>
                      </a:r>
                      <a:endParaRPr lang="en-US" dirty="0"/>
                    </a:p>
                  </a:txBody>
                  <a:tcPr/>
                </a:tc>
              </a:tr>
              <a:tr h="370840">
                <a:tc>
                  <a:txBody>
                    <a:bodyPr/>
                    <a:lstStyle/>
                    <a:p>
                      <a:r>
                        <a:rPr lang="en-US" dirty="0" smtClean="0"/>
                        <a:t>All people, regardless of gender or position, should have their rights protected.</a:t>
                      </a:r>
                      <a:endParaRPr lang="en-US" dirty="0"/>
                    </a:p>
                  </a:txBody>
                  <a:tcPr/>
                </a:tc>
              </a:tr>
              <a:tr h="370840">
                <a:tc>
                  <a:txBody>
                    <a:bodyPr/>
                    <a:lstStyle/>
                    <a:p>
                      <a:r>
                        <a:rPr lang="en-US" dirty="0" smtClean="0"/>
                        <a:t>People who have oppressed</a:t>
                      </a:r>
                      <a:r>
                        <a:rPr lang="en-US" baseline="0" dirty="0" smtClean="0"/>
                        <a:t> others are less likely to desire freedom than those who have not oppressed others.</a:t>
                      </a:r>
                      <a:endParaRPr lang="en-US" dirty="0"/>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4207910407"/>
              </p:ext>
            </p:extLst>
          </p:nvPr>
        </p:nvGraphicFramePr>
        <p:xfrm>
          <a:off x="4953000" y="3124200"/>
          <a:ext cx="3429000" cy="1844040"/>
        </p:xfrm>
        <a:graphic>
          <a:graphicData uri="http://schemas.openxmlformats.org/drawingml/2006/table">
            <a:tbl>
              <a:tblPr firstRow="1" bandRow="1">
                <a:tableStyleId>{5940675A-B579-460E-94D1-54222C63F5DA}</a:tableStyleId>
              </a:tblPr>
              <a:tblGrid>
                <a:gridCol w="3429000"/>
              </a:tblGrid>
              <a:tr h="381000">
                <a:tc>
                  <a:txBody>
                    <a:bodyPr/>
                    <a:lstStyle/>
                    <a:p>
                      <a:pPr algn="ctr"/>
                      <a:r>
                        <a:rPr lang="en-US" dirty="0" smtClean="0"/>
                        <a:t>CLAIM</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911578">
                <a:tc>
                  <a:txBody>
                    <a:bodyPr/>
                    <a:lstStyle/>
                    <a:p>
                      <a:endParaRPr lang="en-US" dirty="0" smtClean="0"/>
                    </a:p>
                    <a:p>
                      <a:endParaRPr lang="en-US" dirty="0" smtClean="0"/>
                    </a:p>
                    <a:p>
                      <a:endParaRPr lang="en-US" dirty="0" smtClean="0"/>
                    </a:p>
                    <a:p>
                      <a:endParaRPr lang="en-US" dirty="0" smtClean="0"/>
                    </a:p>
                    <a:p>
                      <a:endParaRPr lang="en-US" dirty="0"/>
                    </a:p>
                  </a:txBody>
                  <a:tcP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2704938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vert="horz" wrap="square" lIns="91440" tIns="45720" rIns="91440" bIns="45720" numCol="1" anchor="t" anchorCtr="0" compatLnSpc="1">
            <a:prstTxWarp prst="textNoShape">
              <a:avLst/>
            </a:prstTxWarp>
            <a:normAutofit/>
          </a:bodyPr>
          <a:lstStyle/>
          <a:p>
            <a:pPr marL="0" indent="0">
              <a:lnSpc>
                <a:spcPct val="70000"/>
              </a:lnSpc>
              <a:buFont typeface="Arial" pitchFamily="34" charset="0"/>
              <a:buNone/>
              <a:defRPr/>
            </a:pPr>
            <a:endParaRPr lang="en-US" sz="1000" dirty="0" smtClean="0">
              <a:ea typeface="ＭＳ Ｐゴシック" pitchFamily="34" charset="-128"/>
            </a:endParaRPr>
          </a:p>
          <a:p>
            <a:pPr marL="0" indent="0">
              <a:lnSpc>
                <a:spcPct val="70000"/>
              </a:lnSpc>
              <a:buFont typeface="Arial" pitchFamily="34" charset="0"/>
              <a:buNone/>
              <a:defRPr/>
            </a:pPr>
            <a:r>
              <a:rPr lang="en-US" dirty="0" smtClean="0">
                <a:ea typeface="ＭＳ Ｐゴシック" pitchFamily="34" charset="-128"/>
              </a:rPr>
              <a:t>Choose two quotations, one from each letter, that provide evidence for the claim made by both Abigail and John Adams. Drag each quotation into the appropriate box.</a:t>
            </a:r>
          </a:p>
          <a:p>
            <a:pPr marL="400050" lvl="1" indent="0">
              <a:lnSpc>
                <a:spcPct val="70000"/>
              </a:lnSpc>
              <a:buNone/>
              <a:defRPr/>
            </a:pPr>
            <a:endParaRPr lang="en-US" dirty="0">
              <a:ea typeface="ＭＳ Ｐゴシック" pitchFamily="34" charset="-128"/>
            </a:endParaRPr>
          </a:p>
          <a:p>
            <a:pPr marL="400050" lvl="1" indent="0">
              <a:lnSpc>
                <a:spcPct val="70000"/>
              </a:lnSpc>
              <a:buNone/>
              <a:defRPr/>
            </a:pPr>
            <a:endParaRPr lang="en-US" sz="2400" dirty="0" smtClean="0">
              <a:ea typeface="ＭＳ Ｐゴシック" pitchFamily="34" charset="-128"/>
            </a:endParaRPr>
          </a:p>
          <a:p>
            <a:pPr marL="0" indent="0">
              <a:lnSpc>
                <a:spcPct val="70000"/>
              </a:lnSpc>
              <a:buNone/>
              <a:defRPr/>
            </a:pPr>
            <a:endParaRPr lang="en-US" dirty="0" smtClean="0">
              <a:ea typeface="ＭＳ Ｐゴシック" pitchFamily="34" charset="-128"/>
            </a:endParaRPr>
          </a:p>
        </p:txBody>
      </p:sp>
      <p:sp>
        <p:nvSpPr>
          <p:cNvPr id="2355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a:r>
              <a:rPr lang="en-US" dirty="0" smtClean="0">
                <a:ea typeface="ＭＳ Ｐゴシック" pitchFamily="34" charset="-128"/>
              </a:rPr>
              <a:t>Sample Item #9—Part B</a:t>
            </a:r>
          </a:p>
        </p:txBody>
      </p:sp>
      <p:sp>
        <p:nvSpPr>
          <p:cNvPr id="2355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B378E8-0925-4EF8-9BEF-0B87EBFBC6F5}" type="slidenum">
              <a:rPr lang="en-US" smtClean="0">
                <a:latin typeface="Calibri" pitchFamily="34" charset="0"/>
              </a:rPr>
              <a:pPr eaLnBrk="1" hangingPunct="1"/>
              <a:t>22</a:t>
            </a:fld>
            <a:endParaRPr lang="en-US" dirty="0" smtClean="0">
              <a:latin typeface="Calibri"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710403189"/>
              </p:ext>
            </p:extLst>
          </p:nvPr>
        </p:nvGraphicFramePr>
        <p:xfrm>
          <a:off x="228600" y="2667000"/>
          <a:ext cx="5181600" cy="3726106"/>
        </p:xfrm>
        <a:graphic>
          <a:graphicData uri="http://schemas.openxmlformats.org/drawingml/2006/table">
            <a:tbl>
              <a:tblPr firstRow="1" bandRow="1">
                <a:tableStyleId>{5940675A-B579-460E-94D1-54222C63F5DA}</a:tableStyleId>
              </a:tblPr>
              <a:tblGrid>
                <a:gridCol w="2590800"/>
                <a:gridCol w="2590800"/>
              </a:tblGrid>
              <a:tr h="510466">
                <a:tc>
                  <a:txBody>
                    <a:bodyPr/>
                    <a:lstStyle/>
                    <a:p>
                      <a:pPr algn="ctr"/>
                      <a:r>
                        <a:rPr lang="en-US" sz="1200" b="1" dirty="0" smtClean="0"/>
                        <a:t>Quotations from Abigail’s Letter</a:t>
                      </a:r>
                      <a:r>
                        <a:rPr lang="en-US" sz="1200" b="1" baseline="0" dirty="0" smtClean="0"/>
                        <a:t> to John Adams</a:t>
                      </a:r>
                      <a:endParaRPr lang="en-US" sz="1200" b="1" dirty="0"/>
                    </a:p>
                  </a:txBody>
                  <a:tcPr/>
                </a:tc>
                <a:tc>
                  <a:txBody>
                    <a:bodyPr/>
                    <a:lstStyle/>
                    <a:p>
                      <a:pPr algn="ctr"/>
                      <a:r>
                        <a:rPr lang="en-US" sz="1200" b="1" dirty="0" smtClean="0"/>
                        <a:t>Quotations from John’s Letter to Abigail</a:t>
                      </a:r>
                      <a:r>
                        <a:rPr lang="en-US" sz="1200" b="1" baseline="0" dirty="0" smtClean="0"/>
                        <a:t> Adams</a:t>
                      </a:r>
                      <a:endParaRPr lang="en-US" sz="1200" b="1" dirty="0"/>
                    </a:p>
                  </a:txBody>
                  <a:tcPr/>
                </a:tc>
              </a:tr>
              <a:tr h="414045">
                <a:tc>
                  <a:txBody>
                    <a:bodyPr/>
                    <a:lstStyle/>
                    <a:p>
                      <a:r>
                        <a:rPr lang="en-US" sz="1100" dirty="0" smtClean="0"/>
                        <a:t>1. “Of this I am certain, that it is not founded upon that generous and Christian principle of doing to others as we would  that others should do unto us.” (paragraph 2)</a:t>
                      </a:r>
                      <a:endParaRPr lang="en-US" sz="1100" dirty="0"/>
                    </a:p>
                  </a:txBody>
                  <a:tcPr/>
                </a:tc>
                <a:tc>
                  <a:txBody>
                    <a:bodyPr/>
                    <a:lstStyle/>
                    <a:p>
                      <a:r>
                        <a:rPr lang="en-US" sz="1100" dirty="0" smtClean="0"/>
                        <a:t>5.</a:t>
                      </a:r>
                      <a:r>
                        <a:rPr lang="en-US" sz="1100" baseline="0" dirty="0" smtClean="0"/>
                        <a:t> “It is the will of Heaven that the two countries should be sundered forever.” (paragraph 2)</a:t>
                      </a:r>
                      <a:endParaRPr lang="en-US" sz="1100" dirty="0"/>
                    </a:p>
                  </a:txBody>
                  <a:tcPr/>
                </a:tc>
              </a:tr>
              <a:tr h="414045">
                <a:tc>
                  <a:txBody>
                    <a:bodyPr/>
                    <a:lstStyle/>
                    <a:p>
                      <a:r>
                        <a:rPr lang="en-US" sz="1100" dirty="0" smtClean="0"/>
                        <a:t>2. “…in the new code of laws which I suppose it will be necessary for you to make, I desire you would remember the ladies…” (paragraph 7)</a:t>
                      </a:r>
                      <a:endParaRPr lang="en-US" sz="1100" dirty="0"/>
                    </a:p>
                  </a:txBody>
                  <a:tcPr/>
                </a:tc>
                <a:tc>
                  <a:txBody>
                    <a:bodyPr/>
                    <a:lstStyle/>
                    <a:p>
                      <a:r>
                        <a:rPr lang="en-US" sz="1100" dirty="0" smtClean="0"/>
                        <a:t>6. “The people will have unbounded power, and the people are extremely addicted to corruption and venality…” (paragraph 2)*</a:t>
                      </a:r>
                      <a:endParaRPr lang="en-US" sz="1100" dirty="0"/>
                    </a:p>
                  </a:txBody>
                  <a:tcPr/>
                </a:tc>
              </a:tr>
              <a:tr h="414045">
                <a:tc>
                  <a:txBody>
                    <a:bodyPr/>
                    <a:lstStyle/>
                    <a:p>
                      <a:r>
                        <a:rPr lang="en-US" sz="1100" dirty="0" smtClean="0"/>
                        <a:t>3. “Remember, all men would be tyrants if they could.” (paragraph 7)*</a:t>
                      </a:r>
                      <a:endParaRPr lang="en-US" sz="1100" dirty="0"/>
                    </a:p>
                  </a:txBody>
                  <a:tcPr/>
                </a:tc>
                <a:tc>
                  <a:txBody>
                    <a:bodyPr/>
                    <a:lstStyle/>
                    <a:p>
                      <a:r>
                        <a:rPr lang="en-US" sz="1100" dirty="0" smtClean="0"/>
                        <a:t>7. “Time has been given for the whole people maturely to consider the great question of independence…” (paragraph 4)</a:t>
                      </a:r>
                      <a:endParaRPr lang="en-US" sz="1100" dirty="0"/>
                    </a:p>
                  </a:txBody>
                  <a:tcPr/>
                </a:tc>
              </a:tr>
              <a:tr h="414045">
                <a:tc>
                  <a:txBody>
                    <a:bodyPr/>
                    <a:lstStyle/>
                    <a:p>
                      <a:r>
                        <a:rPr lang="en-US" sz="1100" dirty="0" smtClean="0"/>
                        <a:t>4. “…regard us then as beings placed by Providence</a:t>
                      </a:r>
                      <a:r>
                        <a:rPr lang="en-US" sz="1100" baseline="0" dirty="0" smtClean="0"/>
                        <a:t> under your protection…” (paragraph 8)</a:t>
                      </a:r>
                      <a:endParaRPr lang="en-US" sz="1100" dirty="0"/>
                    </a:p>
                  </a:txBody>
                  <a:tcPr/>
                </a:tc>
                <a:tc>
                  <a:txBody>
                    <a:bodyPr/>
                    <a:lstStyle/>
                    <a:p>
                      <a:r>
                        <a:rPr lang="en-US" sz="1100" dirty="0" smtClean="0"/>
                        <a:t>8. “This will cement the union, and avoid those heats…which might have been occasioned by such a declaration</a:t>
                      </a:r>
                      <a:r>
                        <a:rPr lang="en-US" sz="1100" baseline="0" dirty="0" smtClean="0"/>
                        <a:t> six months ago.” (paragraph 4)</a:t>
                      </a:r>
                      <a:endParaRPr lang="en-US" sz="1100" dirty="0"/>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323439135"/>
              </p:ext>
            </p:extLst>
          </p:nvPr>
        </p:nvGraphicFramePr>
        <p:xfrm>
          <a:off x="5791200" y="2667000"/>
          <a:ext cx="2895600" cy="1569720"/>
        </p:xfrm>
        <a:graphic>
          <a:graphicData uri="http://schemas.openxmlformats.org/drawingml/2006/table">
            <a:tbl>
              <a:tblPr firstRow="1" bandRow="1">
                <a:tableStyleId>{5940675A-B579-460E-94D1-54222C63F5DA}</a:tableStyleId>
              </a:tblPr>
              <a:tblGrid>
                <a:gridCol w="2895600"/>
              </a:tblGrid>
              <a:tr h="381000">
                <a:tc>
                  <a:txBody>
                    <a:bodyPr/>
                    <a:lstStyle/>
                    <a:p>
                      <a:pPr algn="ctr"/>
                      <a:r>
                        <a:rPr lang="en-US" sz="1400" dirty="0" smtClean="0"/>
                        <a:t>Evidence from John Adam’s Letter</a:t>
                      </a:r>
                      <a:endParaRPr lang="en-US" sz="1400" dirty="0"/>
                    </a:p>
                  </a:txBody>
                  <a:tcPr/>
                </a:tc>
              </a:tr>
              <a:tr h="689113">
                <a:tc>
                  <a:txBody>
                    <a:bodyPr/>
                    <a:lstStyle/>
                    <a:p>
                      <a:endParaRPr lang="en-US" dirty="0" smtClean="0"/>
                    </a:p>
                    <a:p>
                      <a:endParaRPr lang="en-US" dirty="0" smtClean="0"/>
                    </a:p>
                    <a:p>
                      <a:endParaRPr lang="en-US" dirty="0" smtClean="0"/>
                    </a:p>
                    <a:p>
                      <a:endParaRPr lang="en-US"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929395507"/>
              </p:ext>
            </p:extLst>
          </p:nvPr>
        </p:nvGraphicFramePr>
        <p:xfrm>
          <a:off x="5791200" y="4800600"/>
          <a:ext cx="2895600" cy="1569720"/>
        </p:xfrm>
        <a:graphic>
          <a:graphicData uri="http://schemas.openxmlformats.org/drawingml/2006/table">
            <a:tbl>
              <a:tblPr firstRow="1" bandRow="1">
                <a:tableStyleId>{5940675A-B579-460E-94D1-54222C63F5DA}</a:tableStyleId>
              </a:tblPr>
              <a:tblGrid>
                <a:gridCol w="2895600"/>
              </a:tblGrid>
              <a:tr h="381000">
                <a:tc>
                  <a:txBody>
                    <a:bodyPr/>
                    <a:lstStyle/>
                    <a:p>
                      <a:pPr algn="ctr"/>
                      <a:r>
                        <a:rPr lang="en-US" sz="1400" dirty="0" smtClean="0"/>
                        <a:t>Evidence from Abigail Adam’s Letter</a:t>
                      </a:r>
                      <a:endParaRPr lang="en-US" sz="1400" dirty="0"/>
                    </a:p>
                  </a:txBody>
                  <a:tcPr/>
                </a:tc>
              </a:tr>
              <a:tr h="689113">
                <a:tc>
                  <a:txBody>
                    <a:bodyPr/>
                    <a:lstStyle/>
                    <a:p>
                      <a:endParaRPr lang="en-US" dirty="0" smtClean="0"/>
                    </a:p>
                    <a:p>
                      <a:endParaRPr lang="en-US" dirty="0" smtClean="0"/>
                    </a:p>
                    <a:p>
                      <a:endParaRPr lang="en-US" dirty="0" smtClean="0"/>
                    </a:p>
                    <a:p>
                      <a:endParaRPr lang="en-US" dirty="0"/>
                    </a:p>
                  </a:txBody>
                  <a:tcPr/>
                </a:tc>
              </a:tr>
            </a:tbl>
          </a:graphicData>
        </a:graphic>
      </p:graphicFrame>
    </p:spTree>
    <p:extLst>
      <p:ext uri="{BB962C8B-B14F-4D97-AF65-F5344CB8AC3E}">
        <p14:creationId xmlns:p14="http://schemas.microsoft.com/office/powerpoint/2010/main" val="21790819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vert="horz" wrap="square" lIns="91440" tIns="45720" rIns="91440" bIns="45720" numCol="1" anchor="t" anchorCtr="0" compatLnSpc="1">
            <a:prstTxWarp prst="textNoShape">
              <a:avLst/>
            </a:prstTxWarp>
            <a:normAutofit/>
          </a:bodyPr>
          <a:lstStyle/>
          <a:p>
            <a:pPr marL="0" indent="0">
              <a:lnSpc>
                <a:spcPct val="70000"/>
              </a:lnSpc>
              <a:buFont typeface="Arial" pitchFamily="34" charset="0"/>
              <a:buNone/>
              <a:defRPr/>
            </a:pPr>
            <a:endParaRPr lang="en-US" sz="1000" dirty="0" smtClean="0">
              <a:ea typeface="ＭＳ Ｐゴシック" pitchFamily="34" charset="-128"/>
            </a:endParaRPr>
          </a:p>
          <a:p>
            <a:pPr marL="0" indent="0">
              <a:lnSpc>
                <a:spcPct val="70000"/>
              </a:lnSpc>
              <a:buFont typeface="Arial" pitchFamily="34" charset="0"/>
              <a:buNone/>
              <a:defRPr/>
            </a:pPr>
            <a:r>
              <a:rPr lang="en-US" dirty="0" smtClean="0">
                <a:ea typeface="ＭＳ Ｐゴシック" pitchFamily="34" charset="-128"/>
              </a:rPr>
              <a:t>Both John and Abigail Adams believed strongly in freedom and independence. However, their letters suggest that each of them understood these terms differently based on their experiences.</a:t>
            </a:r>
          </a:p>
          <a:p>
            <a:pPr marL="0" indent="0">
              <a:lnSpc>
                <a:spcPct val="70000"/>
              </a:lnSpc>
              <a:buFont typeface="Arial" pitchFamily="34" charset="0"/>
              <a:buNone/>
              <a:defRPr/>
            </a:pPr>
            <a:endParaRPr lang="en-US" dirty="0">
              <a:ea typeface="ＭＳ Ｐゴシック" pitchFamily="34" charset="-128"/>
            </a:endParaRPr>
          </a:p>
          <a:p>
            <a:pPr marL="0" indent="0">
              <a:lnSpc>
                <a:spcPct val="70000"/>
              </a:lnSpc>
              <a:buFont typeface="Arial" pitchFamily="34" charset="0"/>
              <a:buNone/>
              <a:defRPr/>
            </a:pPr>
            <a:r>
              <a:rPr lang="en-US" dirty="0" smtClean="0">
                <a:ea typeface="ＭＳ Ｐゴシック" pitchFamily="34" charset="-128"/>
              </a:rPr>
              <a:t>Write an essay that explains their contrasting views on the concepts of freedom and independence. In your essay, make a claim about the idea of freedom and independence and how John and Abigail Adams add to that understanding and/or illustrate a misunderstanding of freedom and independence. Support your response with textual evidence and inferences drawn from all three sources.</a:t>
            </a:r>
          </a:p>
          <a:p>
            <a:pPr marL="857250" lvl="1" indent="-457200">
              <a:lnSpc>
                <a:spcPct val="70000"/>
              </a:lnSpc>
              <a:buFont typeface="+mj-lt"/>
              <a:buAutoNum type="alphaLcParenR"/>
              <a:defRPr/>
            </a:pPr>
            <a:endParaRPr lang="en-US" sz="2400" dirty="0" smtClean="0">
              <a:ea typeface="ＭＳ Ｐゴシック" pitchFamily="34" charset="-128"/>
            </a:endParaRPr>
          </a:p>
          <a:p>
            <a:pPr marL="0" indent="0">
              <a:lnSpc>
                <a:spcPct val="70000"/>
              </a:lnSpc>
              <a:buNone/>
              <a:defRPr/>
            </a:pPr>
            <a:endParaRPr lang="en-US" dirty="0" smtClean="0">
              <a:ea typeface="ＭＳ Ｐゴシック" pitchFamily="34" charset="-128"/>
            </a:endParaRPr>
          </a:p>
        </p:txBody>
      </p:sp>
      <p:sp>
        <p:nvSpPr>
          <p:cNvPr id="2355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a:r>
              <a:rPr lang="en-US" dirty="0" smtClean="0">
                <a:ea typeface="ＭＳ Ｐゴシック" pitchFamily="34" charset="-128"/>
              </a:rPr>
              <a:t>Sample Item #10</a:t>
            </a:r>
          </a:p>
        </p:txBody>
      </p:sp>
      <p:sp>
        <p:nvSpPr>
          <p:cNvPr id="2355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B378E8-0925-4EF8-9BEF-0B87EBFBC6F5}" type="slidenum">
              <a:rPr lang="en-US" smtClean="0">
                <a:latin typeface="Calibri" pitchFamily="34" charset="0"/>
              </a:rPr>
              <a:pPr eaLnBrk="1" hangingPunct="1"/>
              <a:t>23</a:t>
            </a:fld>
            <a:endParaRPr lang="en-US" dirty="0" smtClean="0">
              <a:latin typeface="Calibri" pitchFamily="34" charset="0"/>
            </a:endParaRPr>
          </a:p>
        </p:txBody>
      </p:sp>
    </p:spTree>
    <p:extLst>
      <p:ext uri="{BB962C8B-B14F-4D97-AF65-F5344CB8AC3E}">
        <p14:creationId xmlns:p14="http://schemas.microsoft.com/office/powerpoint/2010/main" val="1618273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Content Placeholder 1"/>
          <p:cNvSpPr>
            <a:spLocks noGrp="1"/>
          </p:cNvSpPr>
          <p:nvPr>
            <p:ph idx="1"/>
          </p:nvPr>
        </p:nvSpPr>
        <p:spPr bwMode="auto">
          <a:xfrm>
            <a:off x="228600" y="1676400"/>
            <a:ext cx="85344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0"/>
              </a:spcBef>
              <a:spcAft>
                <a:spcPts val="1175"/>
              </a:spcAft>
            </a:pPr>
            <a:r>
              <a:rPr lang="en-US" sz="2600" dirty="0" smtClean="0">
                <a:ea typeface="ＭＳ Ｐゴシック" pitchFamily="34" charset="-128"/>
              </a:rPr>
              <a:t>The Common Core State Standards in English language arts/literacy and mathematics were created by educators around the nation.</a:t>
            </a:r>
          </a:p>
          <a:p>
            <a:pPr eaLnBrk="1" hangingPunct="1">
              <a:spcBef>
                <a:spcPct val="0"/>
              </a:spcBef>
              <a:spcAft>
                <a:spcPts val="1175"/>
              </a:spcAft>
            </a:pPr>
            <a:r>
              <a:rPr lang="en-US" sz="2600" dirty="0" smtClean="0">
                <a:ea typeface="ＭＳ Ｐゴシック" pitchFamily="34" charset="-128"/>
              </a:rPr>
              <a:t>Nearly every state in the nation is working individually and collectively to improve its instruction and assessments to ensure students graduate with the knowledge and skills most demanded by college and careers.</a:t>
            </a:r>
          </a:p>
          <a:p>
            <a:pPr eaLnBrk="1" hangingPunct="1">
              <a:spcBef>
                <a:spcPct val="0"/>
              </a:spcBef>
              <a:spcAft>
                <a:spcPts val="1175"/>
              </a:spcAft>
            </a:pPr>
            <a:r>
              <a:rPr lang="en-US" sz="2600" dirty="0" smtClean="0">
                <a:ea typeface="ＭＳ Ｐゴシック" pitchFamily="34" charset="-128"/>
              </a:rPr>
              <a:t>The PARCC assessment rewards this commitment by providing an assessment focused on the instructional shifts and academic skills needed to prepare all students for college and career readiness in the 21</a:t>
            </a:r>
            <a:r>
              <a:rPr lang="en-US" sz="2600" baseline="30000" dirty="0" smtClean="0">
                <a:ea typeface="ＭＳ Ｐゴシック" pitchFamily="34" charset="-128"/>
              </a:rPr>
              <a:t>st</a:t>
            </a:r>
            <a:r>
              <a:rPr lang="en-US" sz="2600" dirty="0" smtClean="0">
                <a:ea typeface="ＭＳ Ｐゴシック" pitchFamily="34" charset="-128"/>
              </a:rPr>
              <a:t> century.</a:t>
            </a:r>
          </a:p>
        </p:txBody>
      </p:sp>
      <p:sp>
        <p:nvSpPr>
          <p:cNvPr id="76803" name="Title 3"/>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eaLnBrk="1" hangingPunct="1"/>
            <a:r>
              <a:rPr lang="en-US" smtClean="0">
                <a:ea typeface="ＭＳ Ｐゴシック" pitchFamily="34" charset="-128"/>
              </a:rPr>
              <a:t>A Strong Foundation: </a:t>
            </a:r>
            <a:br>
              <a:rPr lang="en-US" smtClean="0">
                <a:ea typeface="ＭＳ Ｐゴシック" pitchFamily="34" charset="-128"/>
              </a:rPr>
            </a:br>
            <a:r>
              <a:rPr lang="en-US" smtClean="0">
                <a:ea typeface="ＭＳ Ｐゴシック" pitchFamily="34" charset="-128"/>
              </a:rPr>
              <a:t>The Common Core State Standards</a:t>
            </a:r>
          </a:p>
        </p:txBody>
      </p:sp>
      <p:sp>
        <p:nvSpPr>
          <p:cNvPr id="76804"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4503ADD5-BADA-4367-9EFF-B23B7C1B1646}" type="slidenum">
              <a:rPr lang="en-US" smtClean="0">
                <a:latin typeface="Calibri" pitchFamily="34" charset="0"/>
              </a:rPr>
              <a:pPr eaLnBrk="1" hangingPunct="1"/>
              <a:t>24</a:t>
            </a:fld>
            <a:endParaRPr lang="en-US" smtClean="0">
              <a:latin typeface="Calibri" pitchFamily="34" charset="0"/>
            </a:endParaRP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1">
              <a:lnSpc>
                <a:spcPct val="120000"/>
              </a:lnSpc>
              <a:buFont typeface="Arial" pitchFamily="34" charset="0"/>
              <a:buChar char="•"/>
              <a:defRPr/>
            </a:pPr>
            <a:r>
              <a:rPr lang="en-US" sz="2600" dirty="0" smtClean="0">
                <a:ea typeface="+mn-ea"/>
                <a:cs typeface="Century Gothic"/>
              </a:rPr>
              <a:t>Students </a:t>
            </a:r>
            <a:r>
              <a:rPr lang="en-US" sz="2600" dirty="0">
                <a:ea typeface="+mn-ea"/>
                <a:cs typeface="Century Gothic"/>
              </a:rPr>
              <a:t>begin by reading </a:t>
            </a:r>
            <a:r>
              <a:rPr lang="en-US" sz="2600" dirty="0" smtClean="0">
                <a:ea typeface="+mn-ea"/>
                <a:cs typeface="Century Gothic"/>
              </a:rPr>
              <a:t>an anchor text that introduces the topic.  </a:t>
            </a:r>
          </a:p>
          <a:p>
            <a:pPr lvl="1">
              <a:lnSpc>
                <a:spcPct val="120000"/>
              </a:lnSpc>
              <a:buFont typeface="Arial" pitchFamily="34" charset="0"/>
              <a:buChar char="•"/>
              <a:defRPr/>
            </a:pPr>
            <a:r>
              <a:rPr lang="en-US" sz="2600" dirty="0" smtClean="0">
                <a:ea typeface="+mn-ea"/>
                <a:cs typeface="Century Gothic"/>
              </a:rPr>
              <a:t>EBSR and TECR items </a:t>
            </a:r>
            <a:r>
              <a:rPr lang="en-US" sz="2600" dirty="0">
                <a:ea typeface="+mn-ea"/>
                <a:cs typeface="Century Gothic"/>
              </a:rPr>
              <a:t>ask students to gather key details about </a:t>
            </a:r>
            <a:r>
              <a:rPr lang="en-US" sz="2600" dirty="0" smtClean="0">
                <a:ea typeface="+mn-ea"/>
                <a:cs typeface="Century Gothic"/>
              </a:rPr>
              <a:t>the passage to support their understanding.</a:t>
            </a:r>
            <a:endParaRPr lang="en-US" sz="2600" dirty="0">
              <a:ea typeface="+mn-ea"/>
              <a:cs typeface="Century Gothic"/>
            </a:endParaRPr>
          </a:p>
          <a:p>
            <a:pPr lvl="1">
              <a:lnSpc>
                <a:spcPct val="120000"/>
              </a:lnSpc>
              <a:buFont typeface="Arial" pitchFamily="34" charset="0"/>
              <a:buChar char="•"/>
              <a:defRPr/>
            </a:pPr>
            <a:r>
              <a:rPr lang="en-US" sz="2600" dirty="0" smtClean="0">
                <a:ea typeface="+mn-ea"/>
                <a:cs typeface="Century Gothic"/>
              </a:rPr>
              <a:t>Students </a:t>
            </a:r>
            <a:r>
              <a:rPr lang="en-US" sz="2600" dirty="0">
                <a:ea typeface="+mn-ea"/>
                <a:cs typeface="Century Gothic"/>
              </a:rPr>
              <a:t>read </a:t>
            </a:r>
            <a:r>
              <a:rPr lang="en-US" sz="2600" dirty="0" smtClean="0">
                <a:ea typeface="+mn-ea"/>
                <a:cs typeface="Century Gothic"/>
              </a:rPr>
              <a:t>two </a:t>
            </a:r>
            <a:r>
              <a:rPr lang="en-US" sz="2600" dirty="0">
                <a:ea typeface="+mn-ea"/>
                <a:cs typeface="Century Gothic"/>
              </a:rPr>
              <a:t>additional </a:t>
            </a:r>
            <a:r>
              <a:rPr lang="en-US" sz="2600" dirty="0" smtClean="0">
                <a:ea typeface="+mn-ea"/>
                <a:cs typeface="Century Gothic"/>
              </a:rPr>
              <a:t>sources and </a:t>
            </a:r>
            <a:r>
              <a:rPr lang="en-US" sz="2600" dirty="0">
                <a:ea typeface="+mn-ea"/>
                <a:cs typeface="Century Gothic"/>
              </a:rPr>
              <a:t>answer a few questions about each text to learn more about </a:t>
            </a:r>
            <a:r>
              <a:rPr lang="en-US" sz="2600" dirty="0" smtClean="0">
                <a:ea typeface="+mn-ea"/>
                <a:cs typeface="Century Gothic"/>
              </a:rPr>
              <a:t>the topic, so they are ready to write </a:t>
            </a:r>
            <a:r>
              <a:rPr lang="en-US" sz="2600" dirty="0">
                <a:ea typeface="+mn-ea"/>
                <a:cs typeface="Century Gothic"/>
              </a:rPr>
              <a:t>the final essay and to show their reading comprehension. </a:t>
            </a:r>
            <a:endParaRPr lang="en-US" sz="2600" dirty="0" smtClean="0">
              <a:ea typeface="+mn-ea"/>
              <a:cs typeface="Century Gothic"/>
            </a:endParaRPr>
          </a:p>
          <a:p>
            <a:pPr lvl="1">
              <a:lnSpc>
                <a:spcPct val="120000"/>
              </a:lnSpc>
              <a:buFont typeface="Arial" pitchFamily="34" charset="0"/>
              <a:buChar char="•"/>
              <a:defRPr/>
            </a:pPr>
            <a:r>
              <a:rPr lang="en-US" sz="2600" dirty="0" smtClean="0">
                <a:ea typeface="+mn-ea"/>
                <a:cs typeface="Century Gothic"/>
              </a:rPr>
              <a:t>Finally</a:t>
            </a:r>
            <a:r>
              <a:rPr lang="en-US" sz="2600" dirty="0">
                <a:ea typeface="+mn-ea"/>
                <a:cs typeface="Century Gothic"/>
              </a:rPr>
              <a:t>, students </a:t>
            </a:r>
            <a:r>
              <a:rPr lang="en-US" sz="2600" dirty="0" smtClean="0">
                <a:ea typeface="+mn-ea"/>
                <a:cs typeface="Century Gothic"/>
              </a:rPr>
              <a:t>mirror the research process by synthesizing </a:t>
            </a:r>
            <a:r>
              <a:rPr lang="en-US" sz="2600" dirty="0">
                <a:ea typeface="+mn-ea"/>
                <a:cs typeface="Century Gothic"/>
              </a:rPr>
              <a:t>their understandings </a:t>
            </a:r>
            <a:r>
              <a:rPr lang="en-US" sz="2600" dirty="0" smtClean="0">
                <a:ea typeface="+mn-ea"/>
                <a:cs typeface="Century Gothic"/>
              </a:rPr>
              <a:t>into a writing that uses textual evidence from the sources.</a:t>
            </a:r>
            <a:endParaRPr lang="en-US" sz="2600" dirty="0">
              <a:ea typeface="+mn-ea"/>
              <a:cs typeface="Century Gothic"/>
            </a:endParaRPr>
          </a:p>
          <a:p>
            <a:pPr>
              <a:buFont typeface="Arial" pitchFamily="34" charset="0"/>
              <a:buChar char="•"/>
              <a:defRPr/>
            </a:pPr>
            <a:endParaRPr lang="en-US" dirty="0">
              <a:ea typeface="+mn-ea"/>
            </a:endParaRPr>
          </a:p>
        </p:txBody>
      </p:sp>
      <p:sp>
        <p:nvSpPr>
          <p:cNvPr id="2" name="Title 1"/>
          <p:cNvSpPr>
            <a:spLocks noGrp="1"/>
          </p:cNvSpPr>
          <p:nvPr>
            <p:ph type="title"/>
          </p:nvPr>
        </p:nvSpPr>
        <p:spPr/>
        <p:txBody>
          <a:bodyPr>
            <a:noAutofit/>
          </a:bodyPr>
          <a:lstStyle/>
          <a:p>
            <a:pPr>
              <a:defRPr/>
            </a:pPr>
            <a:r>
              <a:rPr lang="en-US" dirty="0">
                <a:latin typeface="+mn-lt"/>
                <a:ea typeface="+mj-ea"/>
                <a:cs typeface="Century Gothic"/>
              </a:rPr>
              <a:t>Understanding the Research Simulation </a:t>
            </a:r>
            <a:r>
              <a:rPr lang="en-US" dirty="0" smtClean="0">
                <a:latin typeface="+mn-lt"/>
                <a:ea typeface="+mj-ea"/>
                <a:cs typeface="Century Gothic"/>
              </a:rPr>
              <a:t>Task</a:t>
            </a:r>
            <a:endParaRPr lang="en-US" dirty="0">
              <a:latin typeface="+mn-lt"/>
              <a:ea typeface="+mj-ea"/>
              <a:cs typeface="Century Gothic"/>
            </a:endParaRPr>
          </a:p>
        </p:txBody>
      </p:sp>
      <p:sp>
        <p:nvSpPr>
          <p:cNvPr id="3891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FEF2ECC-DF7B-4DE7-B4F0-94EF69B8383A}" type="slidenum">
              <a:rPr lang="en-US" smtClean="0">
                <a:latin typeface="Calibri" pitchFamily="34" charset="0"/>
              </a:rPr>
              <a:pPr eaLnBrk="1" hangingPunct="1"/>
              <a:t>3</a:t>
            </a:fld>
            <a:endParaRPr lang="en-US" smtClean="0">
              <a:latin typeface="Calibri" pitchFamily="34" charset="0"/>
            </a:endParaRPr>
          </a:p>
        </p:txBody>
      </p:sp>
    </p:spTree>
    <p:extLst>
      <p:ext uri="{BB962C8B-B14F-4D97-AF65-F5344CB8AC3E}">
        <p14:creationId xmlns:p14="http://schemas.microsoft.com/office/powerpoint/2010/main" val="23071093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nSpc>
                <a:spcPct val="110000"/>
              </a:lnSpc>
              <a:defRPr/>
            </a:pPr>
            <a:r>
              <a:rPr lang="en-US" b="1" dirty="0" smtClean="0">
                <a:solidFill>
                  <a:srgbClr val="000000"/>
                </a:solidFill>
                <a:ea typeface="+mn-ea"/>
                <a:cs typeface="Century Gothic"/>
              </a:rPr>
              <a:t>Range: </a:t>
            </a:r>
            <a:r>
              <a:rPr lang="en-US" dirty="0" smtClean="0">
                <a:solidFill>
                  <a:srgbClr val="000000"/>
                </a:solidFill>
                <a:ea typeface="+mn-ea"/>
                <a:cs typeface="Century Gothic"/>
              </a:rPr>
              <a:t>Example of assessing reading across the disciplines and helping to satisfy the 70%-30% split of informational text to literature at the 9-11 grade band (</a:t>
            </a:r>
            <a:r>
              <a:rPr lang="en-US" sz="1900" dirty="0" smtClean="0">
                <a:solidFill>
                  <a:srgbClr val="000000"/>
                </a:solidFill>
                <a:ea typeface="+mn-ea"/>
                <a:cs typeface="Century Gothic"/>
              </a:rPr>
              <a:t>Note: Although the split is 70%-30% in grades 9-11, disciplines such as social studies and science focus almost solely on informational text.  English Language Arts Teachers will have more of a 50%-50% split between informational and literary text, with informational text including literary non-fiction such as memoirs and biographies.</a:t>
            </a:r>
            <a:r>
              <a:rPr lang="en-US" dirty="0" smtClean="0">
                <a:solidFill>
                  <a:srgbClr val="000000"/>
                </a:solidFill>
                <a:ea typeface="+mn-ea"/>
                <a:cs typeface="Century Gothic"/>
              </a:rPr>
              <a:t>)</a:t>
            </a:r>
          </a:p>
          <a:p>
            <a:pPr marL="0" indent="0">
              <a:buFont typeface="Arial" panose="020B0604020202020204" pitchFamily="34" charset="0"/>
              <a:buNone/>
              <a:defRPr/>
            </a:pPr>
            <a:endParaRPr lang="en-US" sz="900" b="1" dirty="0">
              <a:solidFill>
                <a:srgbClr val="000000"/>
              </a:solidFill>
              <a:ea typeface="+mn-ea"/>
              <a:cs typeface="Century Gothic"/>
            </a:endParaRPr>
          </a:p>
          <a:p>
            <a:pPr>
              <a:lnSpc>
                <a:spcPct val="110000"/>
              </a:lnSpc>
              <a:defRPr/>
            </a:pPr>
            <a:r>
              <a:rPr lang="en-US" b="1" dirty="0" smtClean="0">
                <a:solidFill>
                  <a:srgbClr val="000000"/>
                </a:solidFill>
                <a:ea typeface="+mn-ea"/>
                <a:cs typeface="Century Gothic"/>
              </a:rPr>
              <a:t>Quality: </a:t>
            </a:r>
            <a:r>
              <a:rPr lang="en-US" dirty="0" smtClean="0">
                <a:solidFill>
                  <a:srgbClr val="000000"/>
                </a:solidFill>
                <a:ea typeface="+mn-ea"/>
                <a:cs typeface="Century Gothic"/>
              </a:rPr>
              <a:t>The texts in this set about Abigail Adams represent content-rich nonfiction on a topic that is historically significant.</a:t>
            </a:r>
          </a:p>
          <a:p>
            <a:pPr marL="0" indent="0">
              <a:buFont typeface="Arial" panose="020B0604020202020204" pitchFamily="34" charset="0"/>
              <a:buNone/>
              <a:defRPr/>
            </a:pPr>
            <a:endParaRPr lang="en-US" sz="900" dirty="0" smtClean="0">
              <a:solidFill>
                <a:srgbClr val="000000"/>
              </a:solidFill>
              <a:ea typeface="+mn-ea"/>
              <a:cs typeface="Century Gothic"/>
            </a:endParaRPr>
          </a:p>
          <a:p>
            <a:pPr>
              <a:lnSpc>
                <a:spcPct val="110000"/>
              </a:lnSpc>
              <a:defRPr/>
            </a:pPr>
            <a:r>
              <a:rPr lang="en-US" b="1" dirty="0" smtClean="0">
                <a:solidFill>
                  <a:srgbClr val="000000"/>
                </a:solidFill>
                <a:ea typeface="+mn-ea"/>
                <a:cs typeface="Century Gothic"/>
              </a:rPr>
              <a:t>Complexity: </a:t>
            </a:r>
            <a:r>
              <a:rPr lang="en-US" dirty="0" smtClean="0">
                <a:solidFill>
                  <a:srgbClr val="000000"/>
                </a:solidFill>
                <a:ea typeface="+mn-ea"/>
                <a:cs typeface="Century Gothic"/>
              </a:rPr>
              <a:t>Quantitatively and qualitatively, the passages have been validated and deemed suitable for use at grade 11.</a:t>
            </a:r>
          </a:p>
          <a:p>
            <a:pPr>
              <a:defRPr/>
            </a:pPr>
            <a:endParaRPr lang="en-US" sz="2800" dirty="0">
              <a:ea typeface="+mn-ea"/>
            </a:endParaRPr>
          </a:p>
        </p:txBody>
      </p:sp>
      <p:sp>
        <p:nvSpPr>
          <p:cNvPr id="2" name="Title 1"/>
          <p:cNvSpPr>
            <a:spLocks noGrp="1"/>
          </p:cNvSpPr>
          <p:nvPr>
            <p:ph type="title"/>
          </p:nvPr>
        </p:nvSpPr>
        <p:spPr/>
        <p:txBody>
          <a:bodyPr>
            <a:normAutofit/>
          </a:bodyPr>
          <a:lstStyle/>
          <a:p>
            <a:pPr>
              <a:defRPr/>
            </a:pPr>
            <a:r>
              <a:rPr lang="en-US" dirty="0" smtClean="0">
                <a:latin typeface="+mn-lt"/>
                <a:ea typeface="+mj-ea"/>
                <a:cs typeface="Century Gothic"/>
              </a:rPr>
              <a:t>Texts Worth Reading?</a:t>
            </a:r>
            <a:endParaRPr lang="en-US" dirty="0">
              <a:latin typeface="+mn-lt"/>
              <a:ea typeface="+mj-ea"/>
              <a:cs typeface="Century Gothic"/>
            </a:endParaRPr>
          </a:p>
        </p:txBody>
      </p:sp>
      <p:sp>
        <p:nvSpPr>
          <p:cNvPr id="4198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FCE2B311-9795-43E9-91EA-EC9EB0E60E9B}" type="slidenum">
              <a:rPr lang="en-US">
                <a:latin typeface="Calibri" panose="020F0502020204030204" pitchFamily="34" charset="0"/>
              </a:rPr>
              <a:pPr eaLnBrk="1" hangingPunct="1"/>
              <a:t>4</a:t>
            </a:fld>
            <a:endParaRPr lang="en-US">
              <a:latin typeface="Calibri" panose="020F0502020204030204" pitchFamily="34" charset="0"/>
            </a:endParaRPr>
          </a:p>
        </p:txBody>
      </p:sp>
    </p:spTree>
    <p:extLst>
      <p:ext uri="{BB962C8B-B14F-4D97-AF65-F5344CB8AC3E}">
        <p14:creationId xmlns:p14="http://schemas.microsoft.com/office/powerpoint/2010/main" val="24392222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vert="horz" wrap="square" lIns="91440" tIns="45720" rIns="91440" bIns="45720" numCol="1" anchor="t" anchorCtr="0" compatLnSpc="1">
            <a:prstTxWarp prst="textNoShape">
              <a:avLst/>
            </a:prstTxWarp>
            <a:normAutofit/>
          </a:bodyPr>
          <a:lstStyle/>
          <a:p>
            <a:pPr marL="0" indent="0">
              <a:lnSpc>
                <a:spcPct val="70000"/>
              </a:lnSpc>
              <a:buFont typeface="Arial" pitchFamily="34" charset="0"/>
              <a:buNone/>
              <a:defRPr/>
            </a:pPr>
            <a:endParaRPr lang="en-US" sz="1000" dirty="0" smtClean="0">
              <a:ea typeface="ＭＳ Ｐゴシック" pitchFamily="34" charset="-128"/>
            </a:endParaRPr>
          </a:p>
          <a:p>
            <a:pPr marL="0" indent="0">
              <a:lnSpc>
                <a:spcPct val="70000"/>
              </a:lnSpc>
              <a:buFont typeface="Arial" pitchFamily="34" charset="0"/>
              <a:buNone/>
              <a:defRPr/>
            </a:pPr>
            <a:r>
              <a:rPr lang="en-US" dirty="0"/>
              <a:t>In paragraph 8 of “Abigail Smith Adams,” Abigail Adams is called an “advocate for females.” What is the meaning of </a:t>
            </a:r>
            <a:r>
              <a:rPr lang="en-US" b="1" dirty="0"/>
              <a:t>advocate for females</a:t>
            </a:r>
            <a:r>
              <a:rPr lang="en-US" dirty="0"/>
              <a:t> as used in this paragraph? </a:t>
            </a:r>
            <a:endParaRPr lang="en-US" dirty="0" smtClean="0"/>
          </a:p>
          <a:p>
            <a:pPr marL="0" indent="0">
              <a:lnSpc>
                <a:spcPct val="70000"/>
              </a:lnSpc>
              <a:buFont typeface="Arial" pitchFamily="34" charset="0"/>
              <a:buNone/>
              <a:defRPr/>
            </a:pPr>
            <a:endParaRPr lang="en-US" dirty="0">
              <a:ea typeface="ＭＳ Ｐゴシック" pitchFamily="34" charset="-128"/>
            </a:endParaRPr>
          </a:p>
          <a:p>
            <a:pPr marL="857250" lvl="1" indent="-457200">
              <a:lnSpc>
                <a:spcPct val="70000"/>
              </a:lnSpc>
              <a:buFont typeface="+mj-lt"/>
              <a:buAutoNum type="alphaLcParenR"/>
              <a:defRPr/>
            </a:pPr>
            <a:r>
              <a:rPr lang="en-US" sz="2400" dirty="0">
                <a:ea typeface="ＭＳ Ｐゴシック" pitchFamily="34" charset="-128"/>
              </a:rPr>
              <a:t>p</a:t>
            </a:r>
            <a:r>
              <a:rPr lang="en-US" sz="2400" dirty="0" smtClean="0">
                <a:ea typeface="ＭＳ Ｐゴシック" pitchFamily="34" charset="-128"/>
              </a:rPr>
              <a:t>romoter of women’s rights *</a:t>
            </a:r>
          </a:p>
          <a:p>
            <a:pPr marL="857250" lvl="1" indent="-457200">
              <a:lnSpc>
                <a:spcPct val="70000"/>
              </a:lnSpc>
              <a:buFont typeface="+mj-lt"/>
              <a:buAutoNum type="alphaLcParenR"/>
              <a:defRPr/>
            </a:pPr>
            <a:r>
              <a:rPr lang="en-US" sz="2400" dirty="0">
                <a:ea typeface="ＭＳ Ｐゴシック" pitchFamily="34" charset="-128"/>
              </a:rPr>
              <a:t>c</a:t>
            </a:r>
            <a:r>
              <a:rPr lang="en-US" sz="2400" dirty="0" smtClean="0">
                <a:ea typeface="ＭＳ Ｐゴシック" pitchFamily="34" charset="-128"/>
              </a:rPr>
              <a:t>ounselor for women who lack rights</a:t>
            </a:r>
          </a:p>
          <a:p>
            <a:pPr marL="857250" lvl="1" indent="-457200">
              <a:lnSpc>
                <a:spcPct val="70000"/>
              </a:lnSpc>
              <a:buFont typeface="+mj-lt"/>
              <a:buAutoNum type="alphaLcParenR"/>
              <a:defRPr/>
            </a:pPr>
            <a:r>
              <a:rPr lang="en-US" sz="2400" dirty="0">
                <a:ea typeface="ＭＳ Ｐゴシック" pitchFamily="34" charset="-128"/>
              </a:rPr>
              <a:t>r</a:t>
            </a:r>
            <a:r>
              <a:rPr lang="en-US" sz="2400" dirty="0" smtClean="0">
                <a:ea typeface="ＭＳ Ｐゴシック" pitchFamily="34" charset="-128"/>
              </a:rPr>
              <a:t>evolutionary demanding women’s control of government</a:t>
            </a:r>
          </a:p>
          <a:p>
            <a:pPr marL="857250" lvl="1" indent="-457200">
              <a:lnSpc>
                <a:spcPct val="70000"/>
              </a:lnSpc>
              <a:buFont typeface="+mj-lt"/>
              <a:buAutoNum type="alphaLcParenR"/>
              <a:defRPr/>
            </a:pPr>
            <a:r>
              <a:rPr lang="en-US" sz="2400" dirty="0">
                <a:ea typeface="ＭＳ Ｐゴシック" pitchFamily="34" charset="-128"/>
              </a:rPr>
              <a:t>c</a:t>
            </a:r>
            <a:r>
              <a:rPr lang="en-US" sz="2400" dirty="0" smtClean="0">
                <a:ea typeface="ＭＳ Ｐゴシック" pitchFamily="34" charset="-128"/>
              </a:rPr>
              <a:t>ampaigner for women running for political office</a:t>
            </a:r>
          </a:p>
          <a:p>
            <a:pPr marL="0" indent="0">
              <a:lnSpc>
                <a:spcPct val="70000"/>
              </a:lnSpc>
              <a:buNone/>
              <a:defRPr/>
            </a:pPr>
            <a:endParaRPr lang="en-US" dirty="0" smtClean="0">
              <a:ea typeface="ＭＳ Ｐゴシック" pitchFamily="34" charset="-128"/>
            </a:endParaRPr>
          </a:p>
        </p:txBody>
      </p:sp>
      <p:sp>
        <p:nvSpPr>
          <p:cNvPr id="2355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a:r>
              <a:rPr lang="en-US" dirty="0" smtClean="0">
                <a:ea typeface="ＭＳ Ｐゴシック" pitchFamily="34" charset="-128"/>
              </a:rPr>
              <a:t>Sample Item #1—Part A</a:t>
            </a:r>
          </a:p>
        </p:txBody>
      </p:sp>
      <p:sp>
        <p:nvSpPr>
          <p:cNvPr id="2355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B378E8-0925-4EF8-9BEF-0B87EBFBC6F5}" type="slidenum">
              <a:rPr lang="en-US" smtClean="0">
                <a:latin typeface="Calibri" pitchFamily="34" charset="0"/>
              </a:rPr>
              <a:pPr eaLnBrk="1" hangingPunct="1"/>
              <a:t>5</a:t>
            </a:fld>
            <a:endParaRPr lang="en-US" dirty="0" smtClean="0">
              <a:latin typeface="Calibri" pitchFamily="34" charset="0"/>
            </a:endParaRPr>
          </a:p>
        </p:txBody>
      </p:sp>
    </p:spTree>
    <p:extLst>
      <p:ext uri="{BB962C8B-B14F-4D97-AF65-F5344CB8AC3E}">
        <p14:creationId xmlns:p14="http://schemas.microsoft.com/office/powerpoint/2010/main" val="10855793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vert="horz" wrap="square" lIns="91440" tIns="45720" rIns="91440" bIns="45720" numCol="1" anchor="t" anchorCtr="0" compatLnSpc="1">
            <a:prstTxWarp prst="textNoShape">
              <a:avLst/>
            </a:prstTxWarp>
            <a:normAutofit/>
          </a:bodyPr>
          <a:lstStyle/>
          <a:p>
            <a:pPr marL="0" indent="0">
              <a:lnSpc>
                <a:spcPct val="70000"/>
              </a:lnSpc>
              <a:buFont typeface="Arial" pitchFamily="34" charset="0"/>
              <a:buNone/>
              <a:defRPr/>
            </a:pPr>
            <a:endParaRPr lang="en-US" sz="1000" dirty="0" smtClean="0">
              <a:ea typeface="ＭＳ Ｐゴシック" pitchFamily="34" charset="-128"/>
            </a:endParaRPr>
          </a:p>
          <a:p>
            <a:pPr marL="0" indent="0">
              <a:lnSpc>
                <a:spcPct val="70000"/>
              </a:lnSpc>
              <a:buFont typeface="Arial" pitchFamily="34" charset="0"/>
              <a:buNone/>
              <a:defRPr/>
            </a:pPr>
            <a:r>
              <a:rPr lang="en-US" dirty="0" smtClean="0">
                <a:ea typeface="ＭＳ Ｐゴシック" pitchFamily="34" charset="-128"/>
              </a:rPr>
              <a:t>Which of Abigail Adam’s actions described in the biography </a:t>
            </a:r>
            <a:r>
              <a:rPr lang="en-US" b="1" dirty="0" smtClean="0">
                <a:ea typeface="ＭＳ Ｐゴシック" pitchFamily="34" charset="-128"/>
              </a:rPr>
              <a:t>best </a:t>
            </a:r>
            <a:r>
              <a:rPr lang="en-US" dirty="0" smtClean="0">
                <a:ea typeface="ＭＳ Ｐゴシック" pitchFamily="34" charset="-128"/>
              </a:rPr>
              <a:t>shows her being an </a:t>
            </a:r>
            <a:r>
              <a:rPr lang="en-US" b="1" dirty="0" smtClean="0">
                <a:ea typeface="ＭＳ Ｐゴシック" pitchFamily="34" charset="-128"/>
              </a:rPr>
              <a:t>advocate</a:t>
            </a:r>
            <a:r>
              <a:rPr lang="en-US" dirty="0" smtClean="0">
                <a:ea typeface="ＭＳ Ｐゴシック" pitchFamily="34" charset="-128"/>
              </a:rPr>
              <a:t>?</a:t>
            </a:r>
          </a:p>
          <a:p>
            <a:pPr marL="0" indent="0">
              <a:lnSpc>
                <a:spcPct val="70000"/>
              </a:lnSpc>
              <a:buFont typeface="Arial" pitchFamily="34" charset="0"/>
              <a:buNone/>
              <a:defRPr/>
            </a:pPr>
            <a:endParaRPr lang="en-US" dirty="0">
              <a:ea typeface="ＭＳ Ｐゴシック" pitchFamily="34" charset="-128"/>
            </a:endParaRPr>
          </a:p>
          <a:p>
            <a:pPr marL="857250" lvl="1" indent="-457200">
              <a:lnSpc>
                <a:spcPct val="70000"/>
              </a:lnSpc>
              <a:buFont typeface="+mj-lt"/>
              <a:buAutoNum type="alphaLcParenR"/>
              <a:defRPr/>
            </a:pPr>
            <a:r>
              <a:rPr lang="en-US" sz="2400" dirty="0" smtClean="0">
                <a:ea typeface="ＭＳ Ｐゴシック" pitchFamily="34" charset="-128"/>
              </a:rPr>
              <a:t>“She read any books that were available and became knowledgeable about a variety of subject matters most women never considered.”</a:t>
            </a:r>
          </a:p>
          <a:p>
            <a:pPr marL="857250" lvl="1" indent="-457200">
              <a:lnSpc>
                <a:spcPct val="70000"/>
              </a:lnSpc>
              <a:buFont typeface="+mj-lt"/>
              <a:buAutoNum type="alphaLcParenR"/>
              <a:defRPr/>
            </a:pPr>
            <a:r>
              <a:rPr lang="en-US" sz="2400" dirty="0" smtClean="0">
                <a:ea typeface="ＭＳ Ｐゴシック" pitchFamily="34" charset="-128"/>
              </a:rPr>
              <a:t>“Abigail Adams supported the revolution as fervently as John, and she arguably suffered more because of it.</a:t>
            </a:r>
          </a:p>
          <a:p>
            <a:pPr marL="857250" lvl="1" indent="-457200">
              <a:lnSpc>
                <a:spcPct val="70000"/>
              </a:lnSpc>
              <a:buFont typeface="+mj-lt"/>
              <a:buAutoNum type="alphaLcParenR"/>
              <a:defRPr/>
            </a:pPr>
            <a:r>
              <a:rPr lang="en-US" sz="2400" dirty="0" smtClean="0">
                <a:ea typeface="ＭＳ Ｐゴシック" pitchFamily="34" charset="-128"/>
              </a:rPr>
              <a:t>She asked Warren to petition Congress with her and request that Congress establish some laws that favor women.”*</a:t>
            </a:r>
          </a:p>
          <a:p>
            <a:pPr marL="857250" lvl="1" indent="-457200">
              <a:lnSpc>
                <a:spcPct val="70000"/>
              </a:lnSpc>
              <a:buFont typeface="+mj-lt"/>
              <a:buAutoNum type="alphaLcParenR"/>
              <a:defRPr/>
            </a:pPr>
            <a:r>
              <a:rPr lang="en-US" sz="2400" dirty="0" smtClean="0">
                <a:ea typeface="ＭＳ Ｐゴシック" pitchFamily="34" charset="-128"/>
              </a:rPr>
              <a:t>“While her main focus was on her family and home, Adams remained in correspondence with several political figures…”</a:t>
            </a:r>
          </a:p>
          <a:p>
            <a:pPr marL="0" indent="0">
              <a:lnSpc>
                <a:spcPct val="70000"/>
              </a:lnSpc>
              <a:buNone/>
              <a:defRPr/>
            </a:pPr>
            <a:endParaRPr lang="en-US" dirty="0" smtClean="0">
              <a:ea typeface="ＭＳ Ｐゴシック" pitchFamily="34" charset="-128"/>
            </a:endParaRPr>
          </a:p>
        </p:txBody>
      </p:sp>
      <p:sp>
        <p:nvSpPr>
          <p:cNvPr id="2355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a:r>
              <a:rPr lang="en-US" dirty="0" smtClean="0">
                <a:ea typeface="ＭＳ Ｐゴシック" pitchFamily="34" charset="-128"/>
              </a:rPr>
              <a:t>Sample Item #1—Part B</a:t>
            </a:r>
          </a:p>
        </p:txBody>
      </p:sp>
      <p:sp>
        <p:nvSpPr>
          <p:cNvPr id="2355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B378E8-0925-4EF8-9BEF-0B87EBFBC6F5}" type="slidenum">
              <a:rPr lang="en-US" smtClean="0">
                <a:latin typeface="Calibri" pitchFamily="34" charset="0"/>
              </a:rPr>
              <a:pPr eaLnBrk="1" hangingPunct="1"/>
              <a:t>6</a:t>
            </a:fld>
            <a:endParaRPr lang="en-US" dirty="0" smtClean="0">
              <a:latin typeface="Calibri" pitchFamily="34" charset="0"/>
            </a:endParaRPr>
          </a:p>
        </p:txBody>
      </p:sp>
    </p:spTree>
    <p:extLst>
      <p:ext uri="{BB962C8B-B14F-4D97-AF65-F5344CB8AC3E}">
        <p14:creationId xmlns:p14="http://schemas.microsoft.com/office/powerpoint/2010/main" val="15148069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vert="horz" wrap="square" lIns="91440" tIns="45720" rIns="91440" bIns="45720" numCol="1" anchor="t" anchorCtr="0" compatLnSpc="1">
            <a:prstTxWarp prst="textNoShape">
              <a:avLst/>
            </a:prstTxWarp>
            <a:normAutofit/>
          </a:bodyPr>
          <a:lstStyle/>
          <a:p>
            <a:pPr marL="0" indent="0">
              <a:lnSpc>
                <a:spcPct val="70000"/>
              </a:lnSpc>
              <a:buFont typeface="Arial" pitchFamily="34" charset="0"/>
              <a:buNone/>
              <a:defRPr/>
            </a:pPr>
            <a:endParaRPr lang="en-US" sz="1000" dirty="0">
              <a:ea typeface="ＭＳ Ｐゴシック" pitchFamily="34" charset="-128"/>
            </a:endParaRPr>
          </a:p>
          <a:p>
            <a:pPr marL="0" indent="0">
              <a:lnSpc>
                <a:spcPct val="70000"/>
              </a:lnSpc>
              <a:buFont typeface="Arial" pitchFamily="34" charset="0"/>
              <a:buNone/>
              <a:defRPr/>
            </a:pPr>
            <a:endParaRPr lang="en-US" sz="1000" dirty="0">
              <a:ea typeface="ＭＳ Ｐゴシック" pitchFamily="34" charset="-128"/>
            </a:endParaRPr>
          </a:p>
          <a:p>
            <a:pPr marL="0" indent="0">
              <a:lnSpc>
                <a:spcPct val="70000"/>
              </a:lnSpc>
              <a:buFont typeface="Arial" pitchFamily="34" charset="0"/>
              <a:buNone/>
              <a:defRPr/>
            </a:pPr>
            <a:r>
              <a:rPr lang="en-US" dirty="0" smtClean="0"/>
              <a:t>Which question below is left unanswered by the biography “Abigail Smith Adams” because insufficient evidence is provided?</a:t>
            </a:r>
          </a:p>
          <a:p>
            <a:pPr marL="0" indent="0">
              <a:lnSpc>
                <a:spcPct val="70000"/>
              </a:lnSpc>
              <a:buFont typeface="Arial" pitchFamily="34" charset="0"/>
              <a:buNone/>
              <a:defRPr/>
            </a:pPr>
            <a:endParaRPr lang="en-US" dirty="0"/>
          </a:p>
          <a:p>
            <a:pPr marL="0" indent="0">
              <a:lnSpc>
                <a:spcPct val="70000"/>
              </a:lnSpc>
              <a:buFont typeface="Arial" pitchFamily="34" charset="0"/>
              <a:buNone/>
              <a:defRPr/>
            </a:pPr>
            <a:endParaRPr lang="en-US" dirty="0"/>
          </a:p>
          <a:p>
            <a:pPr marL="857250" lvl="1" indent="-457200">
              <a:lnSpc>
                <a:spcPct val="70000"/>
              </a:lnSpc>
              <a:buFont typeface="+mj-lt"/>
              <a:buAutoNum type="alphaLcParenR"/>
              <a:defRPr/>
            </a:pPr>
            <a:r>
              <a:rPr lang="en-US" sz="2400" dirty="0" smtClean="0">
                <a:ea typeface="ＭＳ Ｐゴシック" pitchFamily="34" charset="-128"/>
              </a:rPr>
              <a:t>Why did John Adams suffer less from the war than Abigail Adams did?</a:t>
            </a:r>
          </a:p>
          <a:p>
            <a:pPr marL="857250" lvl="1" indent="-457200">
              <a:lnSpc>
                <a:spcPct val="70000"/>
              </a:lnSpc>
              <a:buFont typeface="+mj-lt"/>
              <a:buAutoNum type="alphaLcParenR"/>
              <a:defRPr/>
            </a:pPr>
            <a:r>
              <a:rPr lang="en-US" sz="2400" dirty="0" smtClean="0">
                <a:ea typeface="ＭＳ Ｐゴシック" pitchFamily="34" charset="-128"/>
              </a:rPr>
              <a:t>Why did Abigail Adams write a letter to Mercy Otis Warren?</a:t>
            </a:r>
          </a:p>
          <a:p>
            <a:pPr marL="857250" lvl="1" indent="-457200">
              <a:lnSpc>
                <a:spcPct val="70000"/>
              </a:lnSpc>
              <a:buFont typeface="+mj-lt"/>
              <a:buAutoNum type="alphaLcParenR"/>
              <a:defRPr/>
            </a:pPr>
            <a:r>
              <a:rPr lang="en-US" sz="2400" dirty="0" smtClean="0">
                <a:ea typeface="ＭＳ Ｐゴシック" pitchFamily="34" charset="-128"/>
              </a:rPr>
              <a:t>Why did Abigail Adams ask John Adams to “remember the ladies” when creating the new nation?</a:t>
            </a:r>
          </a:p>
          <a:p>
            <a:pPr marL="857250" lvl="1" indent="-457200">
              <a:lnSpc>
                <a:spcPct val="70000"/>
              </a:lnSpc>
              <a:buFont typeface="+mj-lt"/>
              <a:buAutoNum type="alphaLcParenR"/>
              <a:defRPr/>
            </a:pPr>
            <a:r>
              <a:rPr lang="en-US" sz="2400" dirty="0" smtClean="0">
                <a:ea typeface="ＭＳ Ｐゴシック" pitchFamily="34" charset="-128"/>
              </a:rPr>
              <a:t>Why did John Adams fail to respond to Abigail Adams’ pleas for better treatment of women?*</a:t>
            </a:r>
            <a:endParaRPr lang="en-US" sz="2400" dirty="0">
              <a:ea typeface="ＭＳ Ｐゴシック" pitchFamily="34" charset="-128"/>
            </a:endParaRPr>
          </a:p>
          <a:p>
            <a:pPr marL="0" indent="0">
              <a:lnSpc>
                <a:spcPct val="70000"/>
              </a:lnSpc>
              <a:buFont typeface="Arial" pitchFamily="34" charset="0"/>
              <a:buNone/>
              <a:defRPr/>
            </a:pPr>
            <a:endParaRPr lang="en-US" dirty="0" smtClean="0">
              <a:ea typeface="ＭＳ Ｐゴシック" pitchFamily="34" charset="-128"/>
            </a:endParaRPr>
          </a:p>
          <a:p>
            <a:pPr marL="0" indent="0">
              <a:lnSpc>
                <a:spcPct val="70000"/>
              </a:lnSpc>
              <a:buNone/>
              <a:defRPr/>
            </a:pPr>
            <a:r>
              <a:rPr lang="en-US" dirty="0" smtClean="0">
                <a:ea typeface="ＭＳ Ｐゴシック" pitchFamily="34" charset="-128"/>
              </a:rPr>
              <a:t>	</a:t>
            </a:r>
            <a:endParaRPr lang="en-US" sz="1800" dirty="0" smtClean="0">
              <a:ea typeface="ＭＳ Ｐゴシック" pitchFamily="34" charset="-128"/>
            </a:endParaRPr>
          </a:p>
          <a:p>
            <a:pPr marL="0" indent="0">
              <a:lnSpc>
                <a:spcPct val="70000"/>
              </a:lnSpc>
              <a:buNone/>
              <a:defRPr/>
            </a:pPr>
            <a:r>
              <a:rPr lang="en-US" sz="1800" dirty="0">
                <a:ea typeface="ＭＳ Ｐゴシック" pitchFamily="34" charset="-128"/>
              </a:rPr>
              <a:t> </a:t>
            </a:r>
            <a:r>
              <a:rPr lang="en-US" sz="1800" dirty="0" smtClean="0">
                <a:ea typeface="ＭＳ Ｐゴシック" pitchFamily="34" charset="-128"/>
              </a:rPr>
              <a:t>         </a:t>
            </a:r>
            <a:endParaRPr lang="en-US" dirty="0">
              <a:ea typeface="ＭＳ Ｐゴシック" pitchFamily="34" charset="-128"/>
            </a:endParaRPr>
          </a:p>
          <a:p>
            <a:pPr marL="0" indent="0">
              <a:lnSpc>
                <a:spcPct val="70000"/>
              </a:lnSpc>
              <a:buNone/>
              <a:defRPr/>
            </a:pPr>
            <a:endParaRPr lang="en-US" dirty="0" smtClean="0">
              <a:ea typeface="ＭＳ Ｐゴシック" pitchFamily="34" charset="-128"/>
            </a:endParaRPr>
          </a:p>
        </p:txBody>
      </p:sp>
      <p:sp>
        <p:nvSpPr>
          <p:cNvPr id="2355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a:r>
              <a:rPr lang="en-US" dirty="0" smtClean="0">
                <a:ea typeface="ＭＳ Ｐゴシック" pitchFamily="34" charset="-128"/>
              </a:rPr>
              <a:t>Sample Item #2—Part A</a:t>
            </a:r>
          </a:p>
        </p:txBody>
      </p:sp>
      <p:sp>
        <p:nvSpPr>
          <p:cNvPr id="2355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B378E8-0925-4EF8-9BEF-0B87EBFBC6F5}" type="slidenum">
              <a:rPr lang="en-US" smtClean="0">
                <a:latin typeface="Calibri" pitchFamily="34" charset="0"/>
              </a:rPr>
              <a:pPr eaLnBrk="1" hangingPunct="1"/>
              <a:t>7</a:t>
            </a:fld>
            <a:endParaRPr lang="en-US" dirty="0" smtClean="0">
              <a:latin typeface="Calibri" pitchFamily="34" charset="0"/>
            </a:endParaRPr>
          </a:p>
        </p:txBody>
      </p:sp>
    </p:spTree>
    <p:extLst>
      <p:ext uri="{BB962C8B-B14F-4D97-AF65-F5344CB8AC3E}">
        <p14:creationId xmlns:p14="http://schemas.microsoft.com/office/powerpoint/2010/main" val="7114324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562600"/>
          </a:xfrm>
        </p:spPr>
        <p:txBody>
          <a:bodyPr vert="horz" wrap="square" lIns="91440" tIns="45720" rIns="91440" bIns="45720" numCol="1" anchor="t" anchorCtr="0" compatLnSpc="1">
            <a:prstTxWarp prst="textNoShape">
              <a:avLst/>
            </a:prstTxWarp>
            <a:normAutofit fontScale="92500" lnSpcReduction="10000"/>
          </a:bodyPr>
          <a:lstStyle/>
          <a:p>
            <a:pPr marL="0" indent="0">
              <a:lnSpc>
                <a:spcPct val="70000"/>
              </a:lnSpc>
              <a:buFont typeface="Arial" pitchFamily="34" charset="0"/>
              <a:buNone/>
              <a:defRPr/>
            </a:pPr>
            <a:endParaRPr lang="en-US" sz="1000" dirty="0">
              <a:ea typeface="ＭＳ Ｐゴシック" pitchFamily="34" charset="-128"/>
            </a:endParaRPr>
          </a:p>
          <a:p>
            <a:pPr marL="0" indent="0">
              <a:lnSpc>
                <a:spcPct val="70000"/>
              </a:lnSpc>
              <a:buFont typeface="Arial" pitchFamily="34" charset="0"/>
              <a:buNone/>
              <a:defRPr/>
            </a:pPr>
            <a:endParaRPr lang="en-US" sz="1000" dirty="0">
              <a:ea typeface="ＭＳ Ｐゴシック" pitchFamily="34" charset="-128"/>
            </a:endParaRPr>
          </a:p>
          <a:p>
            <a:pPr marL="0" indent="0">
              <a:lnSpc>
                <a:spcPct val="70000"/>
              </a:lnSpc>
              <a:buFont typeface="Arial" pitchFamily="34" charset="0"/>
              <a:buNone/>
              <a:defRPr/>
            </a:pPr>
            <a:r>
              <a:rPr lang="en-US" sz="2600" dirty="0" smtClean="0"/>
              <a:t>Which statement is true about the biography and best supports the answer to Part A?</a:t>
            </a:r>
          </a:p>
          <a:p>
            <a:pPr marL="0" indent="0">
              <a:lnSpc>
                <a:spcPct val="70000"/>
              </a:lnSpc>
              <a:buFont typeface="Arial" pitchFamily="34" charset="0"/>
              <a:buNone/>
              <a:defRPr/>
            </a:pPr>
            <a:endParaRPr lang="en-US" dirty="0"/>
          </a:p>
          <a:p>
            <a:pPr marL="0" indent="0">
              <a:lnSpc>
                <a:spcPct val="70000"/>
              </a:lnSpc>
              <a:buFont typeface="Arial" pitchFamily="34" charset="0"/>
              <a:buNone/>
              <a:defRPr/>
            </a:pPr>
            <a:endParaRPr lang="en-US" dirty="0"/>
          </a:p>
          <a:p>
            <a:pPr marL="857250" lvl="1" indent="-457200">
              <a:lnSpc>
                <a:spcPct val="70000"/>
              </a:lnSpc>
              <a:buFont typeface="+mj-lt"/>
              <a:buAutoNum type="alphaLcParenR"/>
              <a:defRPr/>
            </a:pPr>
            <a:r>
              <a:rPr lang="en-US" sz="2600" dirty="0" smtClean="0">
                <a:ea typeface="ＭＳ Ｐゴシック" pitchFamily="34" charset="-128"/>
              </a:rPr>
              <a:t>The biography indicates that John Adams was often in a safer location than Abigail Adams was but never explains why she was in danger.</a:t>
            </a:r>
          </a:p>
          <a:p>
            <a:pPr marL="857250" lvl="1" indent="-457200">
              <a:lnSpc>
                <a:spcPct val="70000"/>
              </a:lnSpc>
              <a:buFont typeface="+mj-lt"/>
              <a:buAutoNum type="alphaLcParenR"/>
              <a:defRPr/>
            </a:pPr>
            <a:r>
              <a:rPr lang="en-US" sz="2600" dirty="0" smtClean="0">
                <a:ea typeface="ＭＳ Ｐゴシック" pitchFamily="34" charset="-128"/>
              </a:rPr>
              <a:t>The biography indicates that John Adams respected his wife’s opinions but never explains why he agreed or disagreed with her.*</a:t>
            </a:r>
          </a:p>
          <a:p>
            <a:pPr marL="857250" lvl="1" indent="-457200">
              <a:lnSpc>
                <a:spcPct val="70000"/>
              </a:lnSpc>
              <a:buFont typeface="+mj-lt"/>
              <a:buAutoNum type="alphaLcParenR"/>
              <a:defRPr/>
            </a:pPr>
            <a:r>
              <a:rPr lang="en-US" sz="2600" dirty="0" smtClean="0">
                <a:ea typeface="ＭＳ Ｐゴシック" pitchFamily="34" charset="-128"/>
              </a:rPr>
              <a:t>The biography indicates that Abigail Adams corresponded with other women but never explains why she wrote the letters.</a:t>
            </a:r>
          </a:p>
          <a:p>
            <a:pPr marL="857250" lvl="1" indent="-457200">
              <a:lnSpc>
                <a:spcPct val="70000"/>
              </a:lnSpc>
              <a:buFont typeface="+mj-lt"/>
              <a:buAutoNum type="alphaLcParenR"/>
              <a:defRPr/>
            </a:pPr>
            <a:r>
              <a:rPr lang="en-US" sz="2600" dirty="0" smtClean="0">
                <a:ea typeface="ＭＳ Ｐゴシック" pitchFamily="34" charset="-128"/>
              </a:rPr>
              <a:t>The biography indicates that Abigail Adams wanted her husband to think about the treatment of women but never explains why she thought changes should be made.</a:t>
            </a:r>
            <a:endParaRPr lang="en-US" sz="2600" dirty="0">
              <a:ea typeface="ＭＳ Ｐゴシック" pitchFamily="34" charset="-128"/>
            </a:endParaRPr>
          </a:p>
          <a:p>
            <a:pPr marL="0" indent="0">
              <a:lnSpc>
                <a:spcPct val="70000"/>
              </a:lnSpc>
              <a:buFont typeface="Arial" pitchFamily="34" charset="0"/>
              <a:buNone/>
              <a:defRPr/>
            </a:pPr>
            <a:endParaRPr lang="en-US" dirty="0" smtClean="0">
              <a:ea typeface="ＭＳ Ｐゴシック" pitchFamily="34" charset="-128"/>
            </a:endParaRPr>
          </a:p>
          <a:p>
            <a:pPr marL="0" indent="0">
              <a:lnSpc>
                <a:spcPct val="70000"/>
              </a:lnSpc>
              <a:buNone/>
              <a:defRPr/>
            </a:pPr>
            <a:r>
              <a:rPr lang="en-US" dirty="0" smtClean="0">
                <a:ea typeface="ＭＳ Ｐゴシック" pitchFamily="34" charset="-128"/>
              </a:rPr>
              <a:t>	</a:t>
            </a:r>
            <a:endParaRPr lang="en-US" sz="1800" dirty="0" smtClean="0">
              <a:ea typeface="ＭＳ Ｐゴシック" pitchFamily="34" charset="-128"/>
            </a:endParaRPr>
          </a:p>
          <a:p>
            <a:pPr marL="0" indent="0">
              <a:lnSpc>
                <a:spcPct val="70000"/>
              </a:lnSpc>
              <a:buNone/>
              <a:defRPr/>
            </a:pPr>
            <a:r>
              <a:rPr lang="en-US" sz="1800" dirty="0">
                <a:ea typeface="ＭＳ Ｐゴシック" pitchFamily="34" charset="-128"/>
              </a:rPr>
              <a:t> </a:t>
            </a:r>
            <a:r>
              <a:rPr lang="en-US" sz="1800" dirty="0" smtClean="0">
                <a:ea typeface="ＭＳ Ｐゴシック" pitchFamily="34" charset="-128"/>
              </a:rPr>
              <a:t>         </a:t>
            </a:r>
            <a:endParaRPr lang="en-US" dirty="0">
              <a:ea typeface="ＭＳ Ｐゴシック" pitchFamily="34" charset="-128"/>
            </a:endParaRPr>
          </a:p>
          <a:p>
            <a:pPr marL="0" indent="0">
              <a:lnSpc>
                <a:spcPct val="70000"/>
              </a:lnSpc>
              <a:buNone/>
              <a:defRPr/>
            </a:pPr>
            <a:endParaRPr lang="en-US" dirty="0" smtClean="0">
              <a:ea typeface="ＭＳ Ｐゴシック" pitchFamily="34" charset="-128"/>
            </a:endParaRPr>
          </a:p>
        </p:txBody>
      </p:sp>
      <p:sp>
        <p:nvSpPr>
          <p:cNvPr id="2355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a:r>
              <a:rPr lang="en-US" dirty="0" smtClean="0">
                <a:ea typeface="ＭＳ Ｐゴシック" pitchFamily="34" charset="-128"/>
              </a:rPr>
              <a:t>Sample Item #2—Part B</a:t>
            </a:r>
          </a:p>
        </p:txBody>
      </p:sp>
      <p:sp>
        <p:nvSpPr>
          <p:cNvPr id="2355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B378E8-0925-4EF8-9BEF-0B87EBFBC6F5}" type="slidenum">
              <a:rPr lang="en-US" smtClean="0">
                <a:latin typeface="Calibri" pitchFamily="34" charset="0"/>
              </a:rPr>
              <a:pPr eaLnBrk="1" hangingPunct="1"/>
              <a:t>8</a:t>
            </a:fld>
            <a:endParaRPr lang="en-US" dirty="0" smtClean="0">
              <a:latin typeface="Calibri" pitchFamily="34" charset="0"/>
            </a:endParaRPr>
          </a:p>
        </p:txBody>
      </p:sp>
    </p:spTree>
    <p:extLst>
      <p:ext uri="{BB962C8B-B14F-4D97-AF65-F5344CB8AC3E}">
        <p14:creationId xmlns:p14="http://schemas.microsoft.com/office/powerpoint/2010/main" val="3249179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vert="horz" wrap="square" lIns="91440" tIns="45720" rIns="91440" bIns="45720" numCol="1" anchor="t" anchorCtr="0" compatLnSpc="1">
            <a:prstTxWarp prst="textNoShape">
              <a:avLst/>
            </a:prstTxWarp>
            <a:normAutofit/>
          </a:bodyPr>
          <a:lstStyle/>
          <a:p>
            <a:pPr marL="0" indent="0">
              <a:lnSpc>
                <a:spcPct val="70000"/>
              </a:lnSpc>
              <a:buFont typeface="Arial" pitchFamily="34" charset="0"/>
              <a:buNone/>
              <a:defRPr/>
            </a:pPr>
            <a:endParaRPr lang="en-US" sz="1000" dirty="0" smtClean="0">
              <a:ea typeface="ＭＳ Ｐゴシック" pitchFamily="34" charset="-128"/>
            </a:endParaRPr>
          </a:p>
          <a:p>
            <a:pPr marL="0" indent="0">
              <a:lnSpc>
                <a:spcPct val="70000"/>
              </a:lnSpc>
              <a:buFont typeface="Arial" pitchFamily="34" charset="0"/>
              <a:buNone/>
              <a:defRPr/>
            </a:pPr>
            <a:r>
              <a:rPr lang="en-US" dirty="0" smtClean="0">
                <a:ea typeface="ＭＳ Ｐゴシック" pitchFamily="34" charset="-128"/>
              </a:rPr>
              <a:t>Which statement accurately describes the relationship between two central ideas in the biography “Abigail Smith Adams”?</a:t>
            </a:r>
          </a:p>
          <a:p>
            <a:pPr marL="400050" lvl="1" indent="0">
              <a:lnSpc>
                <a:spcPct val="70000"/>
              </a:lnSpc>
              <a:buNone/>
              <a:defRPr/>
            </a:pPr>
            <a:endParaRPr lang="en-US" dirty="0" smtClean="0">
              <a:ea typeface="ＭＳ Ｐゴシック" pitchFamily="34" charset="-128"/>
            </a:endParaRPr>
          </a:p>
          <a:p>
            <a:pPr marL="857250" lvl="1" indent="-457200">
              <a:lnSpc>
                <a:spcPct val="70000"/>
              </a:lnSpc>
              <a:buFont typeface="+mj-lt"/>
              <a:buAutoNum type="alphaLcParenR"/>
              <a:defRPr/>
            </a:pPr>
            <a:r>
              <a:rPr lang="en-US" dirty="0" smtClean="0">
                <a:ea typeface="ＭＳ Ｐゴシック" pitchFamily="34" charset="-128"/>
              </a:rPr>
              <a:t>Abigail Adams had a significant amount of political influence for a woman of her time, and she used her influence in several ways, including trying to gain rights for women.*</a:t>
            </a:r>
          </a:p>
          <a:p>
            <a:pPr marL="857250" lvl="1" indent="-457200">
              <a:lnSpc>
                <a:spcPct val="70000"/>
              </a:lnSpc>
              <a:buFont typeface="+mj-lt"/>
              <a:buAutoNum type="alphaLcParenR"/>
              <a:defRPr/>
            </a:pPr>
            <a:r>
              <a:rPr lang="en-US" dirty="0" smtClean="0">
                <a:ea typeface="ＭＳ Ｐゴシック" pitchFamily="34" charset="-128"/>
              </a:rPr>
              <a:t>Abigail Adams was given many opportunities to prove that women could handle the same tasks as men, and she studied a wide range of topics so that she could show that women could also be educated.</a:t>
            </a:r>
          </a:p>
          <a:p>
            <a:pPr marL="857250" lvl="1" indent="-457200">
              <a:lnSpc>
                <a:spcPct val="70000"/>
              </a:lnSpc>
              <a:buFont typeface="+mj-lt"/>
              <a:buAutoNum type="alphaLcParenR"/>
              <a:defRPr/>
            </a:pPr>
            <a:r>
              <a:rPr lang="en-US" dirty="0" smtClean="0">
                <a:ea typeface="ＭＳ Ｐゴシック" pitchFamily="34" charset="-128"/>
              </a:rPr>
              <a:t>John Adams loved and respected his wife, and the letters they wrote each other are important because they show how a typical family was able to survive during the Revolutionary War.</a:t>
            </a:r>
          </a:p>
          <a:p>
            <a:pPr marL="857250" lvl="1" indent="-457200">
              <a:lnSpc>
                <a:spcPct val="70000"/>
              </a:lnSpc>
              <a:buFont typeface="+mj-lt"/>
              <a:buAutoNum type="alphaLcParenR"/>
              <a:defRPr/>
            </a:pPr>
            <a:r>
              <a:rPr lang="en-US" dirty="0" smtClean="0">
                <a:ea typeface="ＭＳ Ｐゴシック" pitchFamily="34" charset="-128"/>
              </a:rPr>
              <a:t>President John Adams often called upon his wife Abigail for counsel on personal and political issues, and he encouraged her to help him determine his policy on women’s rights.</a:t>
            </a:r>
          </a:p>
          <a:p>
            <a:pPr marL="0" indent="0">
              <a:lnSpc>
                <a:spcPct val="70000"/>
              </a:lnSpc>
              <a:buNone/>
              <a:defRPr/>
            </a:pPr>
            <a:endParaRPr lang="en-US" dirty="0" smtClean="0">
              <a:ea typeface="ＭＳ Ｐゴシック" pitchFamily="34" charset="-128"/>
            </a:endParaRPr>
          </a:p>
        </p:txBody>
      </p:sp>
      <p:sp>
        <p:nvSpPr>
          <p:cNvPr id="23555"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0" compatLnSpc="1">
            <a:prstTxWarp prst="textNoShape">
              <a:avLst/>
            </a:prstTxWarp>
          </a:bodyPr>
          <a:lstStyle/>
          <a:p>
            <a:pPr marL="168275"/>
            <a:r>
              <a:rPr lang="en-US" dirty="0" smtClean="0">
                <a:ea typeface="ＭＳ Ｐゴシック" pitchFamily="34" charset="-128"/>
              </a:rPr>
              <a:t>Sample Item #3—Part </a:t>
            </a:r>
            <a:r>
              <a:rPr lang="en-US" dirty="0">
                <a:ea typeface="ＭＳ Ｐゴシック" pitchFamily="34" charset="-128"/>
              </a:rPr>
              <a:t>A</a:t>
            </a:r>
            <a:endParaRPr lang="en-US" dirty="0" smtClean="0">
              <a:ea typeface="ＭＳ Ｐゴシック" pitchFamily="34" charset="-128"/>
            </a:endParaRPr>
          </a:p>
        </p:txBody>
      </p:sp>
      <p:sp>
        <p:nvSpPr>
          <p:cNvPr id="2355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86B378E8-0925-4EF8-9BEF-0B87EBFBC6F5}" type="slidenum">
              <a:rPr lang="en-US" smtClean="0">
                <a:latin typeface="Calibri" pitchFamily="34" charset="0"/>
              </a:rPr>
              <a:pPr eaLnBrk="1" hangingPunct="1"/>
              <a:t>9</a:t>
            </a:fld>
            <a:endParaRPr lang="en-US" dirty="0" smtClean="0">
              <a:latin typeface="Calibri" pitchFamily="34" charset="0"/>
            </a:endParaRPr>
          </a:p>
        </p:txBody>
      </p:sp>
    </p:spTree>
    <p:extLst>
      <p:ext uri="{BB962C8B-B14F-4D97-AF65-F5344CB8AC3E}">
        <p14:creationId xmlns:p14="http://schemas.microsoft.com/office/powerpoint/2010/main" val="1465379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PARCC-Overview-March2011-SHORT</Template>
  <TotalTime>12124</TotalTime>
  <Words>2759</Words>
  <Application>Microsoft Office PowerPoint</Application>
  <PresentationFormat>On-screen Show (4:3)</PresentationFormat>
  <Paragraphs>239</Paragraphs>
  <Slides>24</Slides>
  <Notes>1</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1_Office Theme</vt:lpstr>
      <vt:lpstr>Custom Design</vt:lpstr>
      <vt:lpstr>Advances in the PARCC  ELA/Literacy Summative Assessment: Grade 11 Sample RST Set</vt:lpstr>
      <vt:lpstr>Grade 11 Sample Items Overview</vt:lpstr>
      <vt:lpstr>Understanding the Research Simulation Task</vt:lpstr>
      <vt:lpstr>Texts Worth Reading?</vt:lpstr>
      <vt:lpstr>Sample Item #1—Part A</vt:lpstr>
      <vt:lpstr>Sample Item #1—Part B</vt:lpstr>
      <vt:lpstr>Sample Item #2—Part A</vt:lpstr>
      <vt:lpstr>Sample Item #2—Part B</vt:lpstr>
      <vt:lpstr>Sample Item #3—Part A</vt:lpstr>
      <vt:lpstr>Sample Item #3—Part B</vt:lpstr>
      <vt:lpstr>Sample Item #4—Part A</vt:lpstr>
      <vt:lpstr>Sample Item #4—Part B</vt:lpstr>
      <vt:lpstr>Sample Item #5—Part A</vt:lpstr>
      <vt:lpstr>Sample Item #5—Part B</vt:lpstr>
      <vt:lpstr>Sample Item #6—Part A</vt:lpstr>
      <vt:lpstr>Sample Item #6—Part B</vt:lpstr>
      <vt:lpstr>Sample Item #7—Part A</vt:lpstr>
      <vt:lpstr>Sample Item #7—Part B</vt:lpstr>
      <vt:lpstr>Sample Item #8—Part A</vt:lpstr>
      <vt:lpstr>Sample Item #8—Part B</vt:lpstr>
      <vt:lpstr>Sample Item #9—Part A</vt:lpstr>
      <vt:lpstr>Sample Item #9—Part B</vt:lpstr>
      <vt:lpstr>Sample Item #10</vt:lpstr>
      <vt:lpstr>A Strong Foundation:  The Common Core State Standards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PARCC Assessment Design</dc:title>
  <dc:creator>Mike Cohen</dc:creator>
  <cp:lastModifiedBy>aflaherty</cp:lastModifiedBy>
  <cp:revision>878</cp:revision>
  <cp:lastPrinted>2012-08-09T01:11:48Z</cp:lastPrinted>
  <dcterms:created xsi:type="dcterms:W3CDTF">2011-03-23T08:48:34Z</dcterms:created>
  <dcterms:modified xsi:type="dcterms:W3CDTF">2014-09-12T15:48:22Z</dcterms:modified>
</cp:coreProperties>
</file>